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5"/>
    <p:sldMasterId id="2147483671" r:id="rId6"/>
  </p:sldMasterIdLst>
  <p:notesMasterIdLst>
    <p:notesMasterId r:id="rId7"/>
  </p:notesMasterIdLst>
  <p:sldIdLst>
    <p:sldId id="256" r:id="rId8"/>
    <p:sldId id="257" r:id="rId9"/>
  </p:sldIdLst>
  <p:sldSz cy="5143500" cx="9144000"/>
  <p:notesSz cx="6858000" cy="9144000"/>
  <p:embeddedFontLst>
    <p:embeddedFont>
      <p:font typeface="Montserrat"/>
      <p:regular r:id="rId10"/>
      <p:bold r:id="rId11"/>
      <p:italic r:id="rId12"/>
      <p:boldItalic r:id="rId13"/>
    </p:embeddedFont>
    <p:embeddedFont>
      <p:font typeface="Century Gothic"/>
      <p:regular r:id="rId14"/>
      <p:bold r:id="rId15"/>
      <p:italic r:id="rId16"/>
      <p:boldItalic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EF00BA0-53F1-41EA-B4A5-87FDBAFEDD2F}">
  <a:tblStyle styleId="{0EF00BA0-53F1-41EA-B4A5-87FDBAFEDD2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098D801F-AC46-4152-83EC-BC20F3608588}" styleName="Table_1"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fill>
          <a:solidFill>
            <a:srgbClr val="CFD7E7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FD7E7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rgbClr val="FFFFFF"/>
      </a:tcTxStyle>
      <a:tcStyle>
        <a:fill>
          <a:solidFill>
            <a:srgbClr val="4F81BD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fill>
          <a:solidFill>
            <a:srgbClr val="4F81BD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top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4F81BD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bottom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4F81BD"/>
          </a:solidFill>
        </a:fill>
      </a:tcStyle>
    </a:firstRow>
    <a:neCell>
      <a:tcTxStyle b="off" i="off"/>
    </a:neCell>
    <a:nwCell>
      <a:tcTxStyle b="off" i="off"/>
    </a:nwCell>
  </a:tblStyle>
  <a:tblStyle styleId="{BC9B9864-972A-42EA-8486-C65A94AB5AA0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fill>
          <a:solidFill>
            <a:srgbClr val="CFD7E7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FD7E7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ontserrat-bold.fntdata"/><Relationship Id="rId10" Type="http://schemas.openxmlformats.org/officeDocument/2006/relationships/font" Target="fonts/Montserrat-regular.fntdata"/><Relationship Id="rId13" Type="http://schemas.openxmlformats.org/officeDocument/2006/relationships/font" Target="fonts/Montserrat-boldItalic.fntdata"/><Relationship Id="rId12" Type="http://schemas.openxmlformats.org/officeDocument/2006/relationships/font" Target="fonts/Montserrat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15" Type="http://schemas.openxmlformats.org/officeDocument/2006/relationships/font" Target="fonts/CenturyGothic-bold.fntdata"/><Relationship Id="rId14" Type="http://schemas.openxmlformats.org/officeDocument/2006/relationships/font" Target="fonts/CenturyGothic-regular.fntdata"/><Relationship Id="rId17" Type="http://schemas.openxmlformats.org/officeDocument/2006/relationships/font" Target="fonts/CenturyGothic-boldItalic.fntdata"/><Relationship Id="rId16" Type="http://schemas.openxmlformats.org/officeDocument/2006/relationships/font" Target="fonts/CenturyGothic-italic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236b6a521c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27" name="Google Shape;127;g1236b6a521c_0_9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2e69965595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85" name="Google Shape;185;g2e69965595e_0_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4"/>
          <p:cNvSpPr txBox="1"/>
          <p:nvPr>
            <p:ph idx="1" type="subTitle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9" name="Google Shape;59;p1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5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15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5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" type="body"/>
          </p:nvPr>
        </p:nvSpPr>
        <p:spPr>
          <a:xfrm>
            <a:off x="722313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1" name="Google Shape;71;p16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6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" type="body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77" name="Google Shape;77;p17"/>
          <p:cNvSpPr txBox="1"/>
          <p:nvPr>
            <p:ph idx="2" type="body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78" name="Google Shape;78;p17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7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7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8"/>
          <p:cNvSpPr txBox="1"/>
          <p:nvPr>
            <p:ph idx="1" type="body"/>
          </p:nvPr>
        </p:nvSpPr>
        <p:spPr>
          <a:xfrm>
            <a:off x="457200" y="1151335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84" name="Google Shape;84;p18"/>
          <p:cNvSpPr txBox="1"/>
          <p:nvPr>
            <p:ph idx="2" type="body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85" name="Google Shape;85;p18"/>
          <p:cNvSpPr txBox="1"/>
          <p:nvPr>
            <p:ph idx="3" type="body"/>
          </p:nvPr>
        </p:nvSpPr>
        <p:spPr>
          <a:xfrm>
            <a:off x="4645025" y="1151335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86" name="Google Shape;86;p18"/>
          <p:cNvSpPr txBox="1"/>
          <p:nvPr>
            <p:ph idx="4" type="body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87" name="Google Shape;87;p18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9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9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0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0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/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1"/>
          <p:cNvSpPr txBox="1"/>
          <p:nvPr>
            <p:ph idx="1" type="body"/>
          </p:nvPr>
        </p:nvSpPr>
        <p:spPr>
          <a:xfrm>
            <a:off x="3575050" y="204788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02" name="Google Shape;102;p21"/>
          <p:cNvSpPr txBox="1"/>
          <p:nvPr>
            <p:ph idx="2" type="body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rtl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03" name="Google Shape;103;p2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2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2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/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22"/>
          <p:cNvSpPr/>
          <p:nvPr>
            <p:ph idx="2" type="pic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22"/>
          <p:cNvSpPr txBox="1"/>
          <p:nvPr>
            <p:ph idx="1" type="body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rtl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10" name="Google Shape;110;p2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2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2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23"/>
          <p:cNvSpPr txBox="1"/>
          <p:nvPr>
            <p:ph idx="1" type="body"/>
          </p:nvPr>
        </p:nvSpPr>
        <p:spPr>
          <a:xfrm rot="5400000">
            <a:off x="2874749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6" name="Google Shape;116;p2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2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2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/>
          <p:nvPr>
            <p:ph type="title"/>
          </p:nvPr>
        </p:nvSpPr>
        <p:spPr>
          <a:xfrm rot="5400000">
            <a:off x="5463749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24"/>
          <p:cNvSpPr txBox="1"/>
          <p:nvPr>
            <p:ph idx="1" type="body"/>
          </p:nvPr>
        </p:nvSpPr>
        <p:spPr>
          <a:xfrm rot="5400000">
            <a:off x="1272750" y="-609571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2" name="Google Shape;122;p2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2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4" name="Google Shape;124;p2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5"/>
          <p:cNvSpPr txBox="1"/>
          <p:nvPr/>
        </p:nvSpPr>
        <p:spPr>
          <a:xfrm>
            <a:off x="1187700" y="-61525"/>
            <a:ext cx="6768600" cy="80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275"/>
              <a:buNone/>
            </a:pPr>
            <a:r>
              <a:rPr b="1" lang="en" sz="1490" u="sng">
                <a:latin typeface="Century Gothic"/>
                <a:ea typeface="Century Gothic"/>
                <a:cs typeface="Century Gothic"/>
                <a:sym typeface="Century Gothic"/>
              </a:rPr>
              <a:t>Autumn One</a:t>
            </a:r>
            <a:r>
              <a:rPr b="1" lang="en" sz="1490" u="sng">
                <a:latin typeface="Century Gothic"/>
                <a:ea typeface="Century Gothic"/>
                <a:cs typeface="Century Gothic"/>
                <a:sym typeface="Century Gothic"/>
              </a:rPr>
              <a:t>: Electricity</a:t>
            </a:r>
            <a:endParaRPr b="1" sz="1490" u="sng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aphicFrame>
        <p:nvGraphicFramePr>
          <p:cNvPr id="130" name="Google Shape;130;p25"/>
          <p:cNvGraphicFramePr/>
          <p:nvPr/>
        </p:nvGraphicFramePr>
        <p:xfrm>
          <a:off x="4274838" y="19463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{0EF00BA0-53F1-41EA-B4A5-87FDBAFEDD2F}</a:tableStyleId>
              </a:tblPr>
              <a:tblGrid>
                <a:gridCol w="4087200"/>
              </a:tblGrid>
              <a:tr h="18458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If one or more component is placed in a continuous loop this is called a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series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circuit. If they are in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separate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loops, this is called a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parallel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circuit.</a:t>
                      </a:r>
                      <a:endParaRPr sz="1100">
                        <a:solidFill>
                          <a:schemeClr val="dk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2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1" name="Google Shape;131;p25"/>
          <p:cNvGraphicFramePr/>
          <p:nvPr/>
        </p:nvGraphicFramePr>
        <p:xfrm>
          <a:off x="4274838" y="38351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{0EF00BA0-53F1-41EA-B4A5-87FDBAFEDD2F}</a:tableStyleId>
              </a:tblPr>
              <a:tblGrid>
                <a:gridCol w="4087200"/>
              </a:tblGrid>
              <a:tr h="1144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highlight>
                          <a:srgbClr val="D9EAD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highlight>
                            <a:srgbClr val="D9EAD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Mains electricity is generated by power stations and provides the energy for</a:t>
                      </a:r>
                      <a:endParaRPr sz="1300">
                        <a:solidFill>
                          <a:schemeClr val="dk1"/>
                        </a:solidFill>
                        <a:highlight>
                          <a:srgbClr val="D9EAD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highlight>
                            <a:srgbClr val="D9EAD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many home appliances.</a:t>
                      </a:r>
                      <a:endParaRPr sz="1600">
                        <a:highlight>
                          <a:srgbClr val="D9EAD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</a:tbl>
          </a:graphicData>
        </a:graphic>
      </p:graphicFrame>
      <p:sp>
        <p:nvSpPr>
          <p:cNvPr id="132" name="Google Shape;132;p25"/>
          <p:cNvSpPr txBox="1"/>
          <p:nvPr/>
        </p:nvSpPr>
        <p:spPr>
          <a:xfrm>
            <a:off x="4274850" y="617025"/>
            <a:ext cx="4087200" cy="1231500"/>
          </a:xfrm>
          <a:prstGeom prst="rect">
            <a:avLst/>
          </a:prstGeom>
          <a:solidFill>
            <a:srgbClr val="D9EAD3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Each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component in a circuit can be represented by a recognised symbol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3" name="Google Shape;133;p25"/>
          <p:cNvSpPr/>
          <p:nvPr/>
        </p:nvSpPr>
        <p:spPr>
          <a:xfrm>
            <a:off x="4774700" y="1127363"/>
            <a:ext cx="454800" cy="435300"/>
          </a:xfrm>
          <a:prstGeom prst="ellipse">
            <a:avLst/>
          </a:prstGeom>
          <a:solidFill>
            <a:schemeClr val="l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Calibri"/>
                <a:ea typeface="Calibri"/>
                <a:cs typeface="Calibri"/>
                <a:sym typeface="Calibri"/>
              </a:rPr>
              <a:t>M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4" name="Google Shape;134;p25"/>
          <p:cNvCxnSpPr/>
          <p:nvPr/>
        </p:nvCxnSpPr>
        <p:spPr>
          <a:xfrm>
            <a:off x="5300450" y="1345013"/>
            <a:ext cx="7674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5" name="Google Shape;135;p25"/>
          <p:cNvSpPr/>
          <p:nvPr/>
        </p:nvSpPr>
        <p:spPr>
          <a:xfrm>
            <a:off x="6138800" y="1127363"/>
            <a:ext cx="454800" cy="435300"/>
          </a:xfrm>
          <a:prstGeom prst="ellipse">
            <a:avLst/>
          </a:prstGeom>
          <a:solidFill>
            <a:schemeClr val="l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6" name="Google Shape;136;p25"/>
          <p:cNvCxnSpPr>
            <a:stCxn id="135" idx="7"/>
          </p:cNvCxnSpPr>
          <p:nvPr/>
        </p:nvCxnSpPr>
        <p:spPr>
          <a:xfrm flipH="1">
            <a:off x="6205396" y="1191111"/>
            <a:ext cx="321600" cy="3078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7" name="Google Shape;137;p25"/>
          <p:cNvCxnSpPr>
            <a:stCxn id="135" idx="1"/>
            <a:endCxn id="135" idx="5"/>
          </p:cNvCxnSpPr>
          <p:nvPr/>
        </p:nvCxnSpPr>
        <p:spPr>
          <a:xfrm>
            <a:off x="6205404" y="1191111"/>
            <a:ext cx="321600" cy="3078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38" name="Google Shape;13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5500" y="1063338"/>
            <a:ext cx="563350" cy="56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98850" y="1110319"/>
            <a:ext cx="563349" cy="46938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0" name="Google Shape;140;p25"/>
          <p:cNvGraphicFramePr/>
          <p:nvPr/>
        </p:nvGraphicFramePr>
        <p:xfrm>
          <a:off x="811509" y="51053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{098D801F-AC46-4152-83EC-BC20F3608588}</a:tableStyleId>
              </a:tblPr>
              <a:tblGrid>
                <a:gridCol w="1077675"/>
                <a:gridCol w="2222275"/>
              </a:tblGrid>
              <a:tr h="381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Vocabulary </a:t>
                      </a:r>
                      <a:r>
                        <a:rPr lang="en" sz="900" u="none" cap="none" strike="noStrik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Word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4300" marB="34300" marR="91450" marL="9145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900" u="none" cap="none" strike="noStrik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Meaning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4300" marB="34300" marR="91450" marL="9145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</a:tr>
              <a:tr h="333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Resistance</a:t>
                      </a:r>
                      <a:endParaRPr sz="900">
                        <a:solidFill>
                          <a:srgbClr val="000000"/>
                        </a:solidFill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8100" marB="38100" marR="88900" marL="88900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difficulty that the electric current has when flowing around a circuit.</a:t>
                      </a:r>
                      <a:endParaRPr sz="900">
                        <a:solidFill>
                          <a:schemeClr val="dk1"/>
                        </a:solidFill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333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" sz="9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Parallel Circuit</a:t>
                      </a:r>
                      <a:endParaRPr sz="900">
                        <a:solidFill>
                          <a:srgbClr val="000000"/>
                        </a:solidFill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An electrical path that branches so that the current divides and only part of it flows through any branch.</a:t>
                      </a:r>
                      <a:endParaRPr sz="900">
                        <a:solidFill>
                          <a:schemeClr val="dk1"/>
                        </a:solidFill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333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" sz="9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Series Circuit</a:t>
                      </a:r>
                      <a:endParaRPr sz="9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series circuit is a loop with components arranged one after another.</a:t>
                      </a:r>
                      <a:endParaRPr sz="900">
                        <a:solidFill>
                          <a:schemeClr val="dk1"/>
                        </a:solidFill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</a:tbl>
          </a:graphicData>
        </a:graphic>
      </p:graphicFrame>
      <p:sp>
        <p:nvSpPr>
          <p:cNvPr id="141" name="Google Shape;141;p25"/>
          <p:cNvSpPr/>
          <p:nvPr/>
        </p:nvSpPr>
        <p:spPr>
          <a:xfrm>
            <a:off x="7263488" y="2578485"/>
            <a:ext cx="771300" cy="255000"/>
          </a:xfrm>
          <a:prstGeom prst="rect">
            <a:avLst/>
          </a:prstGeom>
          <a:solidFill>
            <a:srgbClr val="D9EAD3"/>
          </a:solidFill>
          <a:ln cap="flat" cmpd="sng" w="5715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FFFFE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42" name="Google Shape;142;p25"/>
          <p:cNvGrpSpPr/>
          <p:nvPr/>
        </p:nvGrpSpPr>
        <p:grpSpPr>
          <a:xfrm>
            <a:off x="4863198" y="2769354"/>
            <a:ext cx="1174733" cy="949439"/>
            <a:chOff x="2561213" y="2173360"/>
            <a:chExt cx="3648239" cy="3775105"/>
          </a:xfrm>
        </p:grpSpPr>
        <p:sp>
          <p:nvSpPr>
            <p:cNvPr id="143" name="Google Shape;143;p25"/>
            <p:cNvSpPr/>
            <p:nvPr/>
          </p:nvSpPr>
          <p:spPr>
            <a:xfrm>
              <a:off x="3081861" y="2173360"/>
              <a:ext cx="2607600" cy="3140400"/>
            </a:xfrm>
            <a:prstGeom prst="rect">
              <a:avLst/>
            </a:prstGeom>
            <a:solidFill>
              <a:srgbClr val="D9EAD3"/>
            </a:solidFill>
            <a:ln cap="flat" cmpd="sng" w="5715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FFFFE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44" name="Google Shape;144;p25"/>
            <p:cNvSpPr/>
            <p:nvPr/>
          </p:nvSpPr>
          <p:spPr>
            <a:xfrm>
              <a:off x="4327903" y="4811317"/>
              <a:ext cx="160949" cy="1005937"/>
            </a:xfrm>
            <a:custGeom>
              <a:rect b="b" l="l" r="r" t="t"/>
              <a:pathLst>
                <a:path extrusionOk="0" h="1005937" w="160949">
                  <a:moveTo>
                    <a:pt x="161084" y="212"/>
                  </a:moveTo>
                  <a:cubicBezTo>
                    <a:pt x="161084" y="212"/>
                    <a:pt x="161084" y="8095"/>
                    <a:pt x="161084" y="17818"/>
                  </a:cubicBezTo>
                  <a:lnTo>
                    <a:pt x="161084" y="988544"/>
                  </a:lnTo>
                  <a:cubicBezTo>
                    <a:pt x="161084" y="998268"/>
                    <a:pt x="161084" y="1006150"/>
                    <a:pt x="161084" y="1006150"/>
                  </a:cubicBezTo>
                  <a:lnTo>
                    <a:pt x="135" y="1006150"/>
                  </a:lnTo>
                  <a:cubicBezTo>
                    <a:pt x="135" y="1006150"/>
                    <a:pt x="135" y="998268"/>
                    <a:pt x="135" y="988544"/>
                  </a:cubicBezTo>
                  <a:lnTo>
                    <a:pt x="135" y="17818"/>
                  </a:lnTo>
                  <a:cubicBezTo>
                    <a:pt x="135" y="8095"/>
                    <a:pt x="135" y="212"/>
                    <a:pt x="135" y="212"/>
                  </a:cubicBezTo>
                  <a:close/>
                </a:path>
              </a:pathLst>
            </a:custGeom>
            <a:solidFill>
              <a:srgbClr val="D9EAD3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45" name="Google Shape;145;p25"/>
            <p:cNvSpPr/>
            <p:nvPr/>
          </p:nvSpPr>
          <p:spPr>
            <a:xfrm>
              <a:off x="4327903" y="4811317"/>
              <a:ext cx="160949" cy="1005937"/>
            </a:xfrm>
            <a:custGeom>
              <a:rect b="b" l="l" r="r" t="t"/>
              <a:pathLst>
                <a:path extrusionOk="0" h="1005937" w="160949">
                  <a:moveTo>
                    <a:pt x="161084" y="212"/>
                  </a:moveTo>
                  <a:cubicBezTo>
                    <a:pt x="161084" y="212"/>
                    <a:pt x="161084" y="8095"/>
                    <a:pt x="161084" y="17818"/>
                  </a:cubicBezTo>
                  <a:lnTo>
                    <a:pt x="161084" y="988544"/>
                  </a:lnTo>
                  <a:cubicBezTo>
                    <a:pt x="161084" y="998268"/>
                    <a:pt x="161084" y="1006150"/>
                    <a:pt x="161084" y="1006150"/>
                  </a:cubicBezTo>
                  <a:lnTo>
                    <a:pt x="135" y="1006150"/>
                  </a:lnTo>
                  <a:cubicBezTo>
                    <a:pt x="135" y="1006150"/>
                    <a:pt x="135" y="998268"/>
                    <a:pt x="135" y="988544"/>
                  </a:cubicBezTo>
                  <a:lnTo>
                    <a:pt x="135" y="17818"/>
                  </a:lnTo>
                  <a:cubicBezTo>
                    <a:pt x="135" y="8095"/>
                    <a:pt x="135" y="212"/>
                    <a:pt x="135" y="212"/>
                  </a:cubicBezTo>
                  <a:close/>
                </a:path>
              </a:pathLst>
            </a:custGeom>
            <a:solidFill>
              <a:srgbClr val="D9EAD3"/>
            </a:solidFill>
            <a:ln cap="flat" cmpd="sng" w="9525">
              <a:solidFill>
                <a:srgbClr val="FFF2C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46" name="Google Shape;146;p25"/>
            <p:cNvSpPr/>
            <p:nvPr/>
          </p:nvSpPr>
          <p:spPr>
            <a:xfrm>
              <a:off x="4291198" y="4509098"/>
              <a:ext cx="2994" cy="1439367"/>
            </a:xfrm>
            <a:custGeom>
              <a:rect b="b" l="l" r="r" t="t"/>
              <a:pathLst>
                <a:path extrusionOk="0" h="1439367" w="2994">
                  <a:moveTo>
                    <a:pt x="110" y="1439562"/>
                  </a:moveTo>
                  <a:lnTo>
                    <a:pt x="3104" y="194"/>
                  </a:lnTo>
                </a:path>
              </a:pathLst>
            </a:custGeom>
            <a:solidFill>
              <a:srgbClr val="D9EAD3"/>
            </a:solidFill>
            <a:ln cap="flat" cmpd="sng" w="51275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47" name="Google Shape;147;p25"/>
            <p:cNvSpPr/>
            <p:nvPr/>
          </p:nvSpPr>
          <p:spPr>
            <a:xfrm>
              <a:off x="4490953" y="4944149"/>
              <a:ext cx="5857" cy="652676"/>
            </a:xfrm>
            <a:custGeom>
              <a:rect b="b" l="l" r="r" t="t"/>
              <a:pathLst>
                <a:path extrusionOk="0" h="652676" w="5857">
                  <a:moveTo>
                    <a:pt x="152" y="652880"/>
                  </a:moveTo>
                  <a:lnTo>
                    <a:pt x="6010" y="203"/>
                  </a:lnTo>
                </a:path>
              </a:pathLst>
            </a:custGeom>
            <a:solidFill>
              <a:srgbClr val="D9EAD3"/>
            </a:solidFill>
            <a:ln cap="flat" cmpd="sng" w="48350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48" name="Google Shape;148;p25"/>
            <p:cNvSpPr/>
            <p:nvPr/>
          </p:nvSpPr>
          <p:spPr>
            <a:xfrm>
              <a:off x="2561213" y="3222985"/>
              <a:ext cx="1040504" cy="1040504"/>
            </a:xfrm>
            <a:custGeom>
              <a:rect b="b" l="l" r="r" t="t"/>
              <a:pathLst>
                <a:path extrusionOk="0" h="1040504" w="1040504">
                  <a:moveTo>
                    <a:pt x="1040505" y="520252"/>
                  </a:moveTo>
                  <a:cubicBezTo>
                    <a:pt x="1040505" y="807580"/>
                    <a:pt x="807580" y="1040505"/>
                    <a:pt x="520252" y="1040505"/>
                  </a:cubicBezTo>
                  <a:cubicBezTo>
                    <a:pt x="232925" y="1040505"/>
                    <a:pt x="0" y="807580"/>
                    <a:pt x="0" y="520252"/>
                  </a:cubicBezTo>
                  <a:cubicBezTo>
                    <a:pt x="0" y="232925"/>
                    <a:pt x="232925" y="0"/>
                    <a:pt x="520252" y="0"/>
                  </a:cubicBezTo>
                  <a:cubicBezTo>
                    <a:pt x="807580" y="0"/>
                    <a:pt x="1040505" y="232925"/>
                    <a:pt x="1040505" y="520252"/>
                  </a:cubicBezTo>
                  <a:close/>
                </a:path>
              </a:pathLst>
            </a:custGeom>
            <a:solidFill>
              <a:srgbClr val="D9EAD3"/>
            </a:solidFill>
            <a:ln cap="rnd" cmpd="sng" w="3837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49" name="Google Shape;149;p25"/>
            <p:cNvSpPr/>
            <p:nvPr/>
          </p:nvSpPr>
          <p:spPr>
            <a:xfrm>
              <a:off x="2692185" y="3404891"/>
              <a:ext cx="778558" cy="691242"/>
            </a:xfrm>
            <a:custGeom>
              <a:rect b="b" l="l" r="r" t="t"/>
              <a:pathLst>
                <a:path extrusionOk="0" h="691242" w="778558">
                  <a:moveTo>
                    <a:pt x="778559" y="691243"/>
                  </a:moveTo>
                  <a:lnTo>
                    <a:pt x="0" y="0"/>
                  </a:lnTo>
                </a:path>
              </a:pathLst>
            </a:custGeom>
            <a:solidFill>
              <a:srgbClr val="D9EAD3"/>
            </a:solidFill>
            <a:ln cap="flat" cmpd="sng" w="38375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50" name="Google Shape;150;p25"/>
            <p:cNvSpPr/>
            <p:nvPr/>
          </p:nvSpPr>
          <p:spPr>
            <a:xfrm>
              <a:off x="2699462" y="3368510"/>
              <a:ext cx="734900" cy="720348"/>
            </a:xfrm>
            <a:custGeom>
              <a:rect b="b" l="l" r="r" t="t"/>
              <a:pathLst>
                <a:path extrusionOk="0" h="720348" w="734900">
                  <a:moveTo>
                    <a:pt x="0" y="720348"/>
                  </a:moveTo>
                  <a:lnTo>
                    <a:pt x="734901" y="0"/>
                  </a:lnTo>
                </a:path>
              </a:pathLst>
            </a:custGeom>
            <a:solidFill>
              <a:srgbClr val="D9EAD3"/>
            </a:solidFill>
            <a:ln cap="flat" cmpd="sng" w="38375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51" name="Google Shape;151;p25"/>
            <p:cNvSpPr/>
            <p:nvPr/>
          </p:nvSpPr>
          <p:spPr>
            <a:xfrm>
              <a:off x="5168948" y="3222985"/>
              <a:ext cx="1040504" cy="1040504"/>
            </a:xfrm>
            <a:custGeom>
              <a:rect b="b" l="l" r="r" t="t"/>
              <a:pathLst>
                <a:path extrusionOk="0" h="1040504" w="1040504">
                  <a:moveTo>
                    <a:pt x="1040505" y="520252"/>
                  </a:moveTo>
                  <a:cubicBezTo>
                    <a:pt x="1040505" y="807580"/>
                    <a:pt x="807580" y="1040505"/>
                    <a:pt x="520252" y="1040505"/>
                  </a:cubicBezTo>
                  <a:cubicBezTo>
                    <a:pt x="232925" y="1040505"/>
                    <a:pt x="0" y="807580"/>
                    <a:pt x="0" y="520252"/>
                  </a:cubicBezTo>
                  <a:cubicBezTo>
                    <a:pt x="0" y="232925"/>
                    <a:pt x="232925" y="0"/>
                    <a:pt x="520252" y="0"/>
                  </a:cubicBezTo>
                  <a:cubicBezTo>
                    <a:pt x="807580" y="0"/>
                    <a:pt x="1040505" y="232925"/>
                    <a:pt x="1040505" y="520252"/>
                  </a:cubicBezTo>
                  <a:close/>
                </a:path>
              </a:pathLst>
            </a:custGeom>
            <a:solidFill>
              <a:srgbClr val="D9EAD3"/>
            </a:solidFill>
            <a:ln cap="rnd" cmpd="sng" w="3837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52" name="Google Shape;152;p25"/>
            <p:cNvSpPr/>
            <p:nvPr/>
          </p:nvSpPr>
          <p:spPr>
            <a:xfrm>
              <a:off x="5299920" y="3404891"/>
              <a:ext cx="778558" cy="691242"/>
            </a:xfrm>
            <a:custGeom>
              <a:rect b="b" l="l" r="r" t="t"/>
              <a:pathLst>
                <a:path extrusionOk="0" h="691242" w="778558">
                  <a:moveTo>
                    <a:pt x="778559" y="691243"/>
                  </a:moveTo>
                  <a:lnTo>
                    <a:pt x="0" y="0"/>
                  </a:lnTo>
                </a:path>
              </a:pathLst>
            </a:custGeom>
            <a:solidFill>
              <a:srgbClr val="D9EAD3"/>
            </a:solidFill>
            <a:ln cap="flat" cmpd="sng" w="38375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53" name="Google Shape;153;p25"/>
            <p:cNvSpPr/>
            <p:nvPr/>
          </p:nvSpPr>
          <p:spPr>
            <a:xfrm>
              <a:off x="5307197" y="3368510"/>
              <a:ext cx="734900" cy="720348"/>
            </a:xfrm>
            <a:custGeom>
              <a:rect b="b" l="l" r="r" t="t"/>
              <a:pathLst>
                <a:path extrusionOk="0" h="720348" w="734900">
                  <a:moveTo>
                    <a:pt x="0" y="720348"/>
                  </a:moveTo>
                  <a:lnTo>
                    <a:pt x="734901" y="0"/>
                  </a:lnTo>
                </a:path>
              </a:pathLst>
            </a:custGeom>
            <a:solidFill>
              <a:srgbClr val="D9EAD3"/>
            </a:solidFill>
            <a:ln cap="flat" cmpd="sng" w="38375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54" name="Google Shape;154;p25"/>
          <p:cNvGrpSpPr/>
          <p:nvPr/>
        </p:nvGrpSpPr>
        <p:grpSpPr>
          <a:xfrm>
            <a:off x="7530030" y="2453112"/>
            <a:ext cx="238415" cy="215342"/>
            <a:chOff x="6870960" y="2194821"/>
            <a:chExt cx="619100" cy="577480"/>
          </a:xfrm>
        </p:grpSpPr>
        <p:grpSp>
          <p:nvGrpSpPr>
            <p:cNvPr id="155" name="Google Shape;155;p25"/>
            <p:cNvGrpSpPr/>
            <p:nvPr/>
          </p:nvGrpSpPr>
          <p:grpSpPr>
            <a:xfrm>
              <a:off x="6870960" y="2194821"/>
              <a:ext cx="619100" cy="577480"/>
              <a:chOff x="6870960" y="2194821"/>
              <a:chExt cx="619100" cy="577480"/>
            </a:xfrm>
          </p:grpSpPr>
          <p:sp>
            <p:nvSpPr>
              <p:cNvPr id="156" name="Google Shape;156;p25"/>
              <p:cNvSpPr/>
              <p:nvPr/>
            </p:nvSpPr>
            <p:spPr>
              <a:xfrm>
                <a:off x="6870960" y="2194821"/>
                <a:ext cx="619100" cy="577480"/>
              </a:xfrm>
              <a:custGeom>
                <a:rect b="b" l="l" r="r" t="t"/>
                <a:pathLst>
                  <a:path extrusionOk="0" h="1040504" w="1040504">
                    <a:moveTo>
                      <a:pt x="1040505" y="520252"/>
                    </a:moveTo>
                    <a:cubicBezTo>
                      <a:pt x="1040505" y="807580"/>
                      <a:pt x="807580" y="1040505"/>
                      <a:pt x="520252" y="1040505"/>
                    </a:cubicBezTo>
                    <a:cubicBezTo>
                      <a:pt x="232925" y="1040505"/>
                      <a:pt x="0" y="807580"/>
                      <a:pt x="0" y="520252"/>
                    </a:cubicBezTo>
                    <a:cubicBezTo>
                      <a:pt x="0" y="232925"/>
                      <a:pt x="232925" y="0"/>
                      <a:pt x="520252" y="0"/>
                    </a:cubicBezTo>
                    <a:cubicBezTo>
                      <a:pt x="807580" y="0"/>
                      <a:pt x="1040505" y="232925"/>
                      <a:pt x="1040505" y="520252"/>
                    </a:cubicBezTo>
                    <a:close/>
                  </a:path>
                </a:pathLst>
              </a:custGeom>
              <a:solidFill>
                <a:srgbClr val="D9EAD3"/>
              </a:solidFill>
              <a:ln cap="rnd" cmpd="sng" w="38375">
                <a:solidFill>
                  <a:srgbClr val="00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500">
                  <a:solidFill>
                    <a:srgbClr val="7B4E13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57" name="Google Shape;157;p25"/>
              <p:cNvSpPr/>
              <p:nvPr/>
            </p:nvSpPr>
            <p:spPr>
              <a:xfrm>
                <a:off x="6956918" y="2274032"/>
                <a:ext cx="437265" cy="399793"/>
              </a:xfrm>
              <a:custGeom>
                <a:rect b="b" l="l" r="r" t="t"/>
                <a:pathLst>
                  <a:path extrusionOk="0" h="720348" w="734900">
                    <a:moveTo>
                      <a:pt x="0" y="720348"/>
                    </a:moveTo>
                    <a:lnTo>
                      <a:pt x="734901" y="0"/>
                    </a:lnTo>
                  </a:path>
                </a:pathLst>
              </a:custGeom>
              <a:solidFill>
                <a:srgbClr val="D9EAD3"/>
              </a:solidFill>
              <a:ln cap="flat" cmpd="sng" w="38375">
                <a:solidFill>
                  <a:srgbClr val="000000"/>
                </a:solidFill>
                <a:prstDash val="solid"/>
                <a:miter lim="8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500">
                  <a:solidFill>
                    <a:srgbClr val="7B4E13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158" name="Google Shape;158;p25"/>
            <p:cNvSpPr/>
            <p:nvPr/>
          </p:nvSpPr>
          <p:spPr>
            <a:xfrm>
              <a:off x="6948883" y="2290197"/>
              <a:ext cx="463242" cy="383639"/>
            </a:xfrm>
            <a:custGeom>
              <a:rect b="b" l="l" r="r" t="t"/>
              <a:pathLst>
                <a:path extrusionOk="0" h="691242" w="778558">
                  <a:moveTo>
                    <a:pt x="778559" y="691243"/>
                  </a:moveTo>
                  <a:lnTo>
                    <a:pt x="0" y="0"/>
                  </a:lnTo>
                </a:path>
              </a:pathLst>
            </a:custGeom>
            <a:solidFill>
              <a:srgbClr val="D9EAD3"/>
            </a:solidFill>
            <a:ln cap="flat" cmpd="sng" w="38375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59" name="Google Shape;159;p25"/>
          <p:cNvGrpSpPr/>
          <p:nvPr/>
        </p:nvGrpSpPr>
        <p:grpSpPr>
          <a:xfrm>
            <a:off x="7263619" y="2811845"/>
            <a:ext cx="771067" cy="990965"/>
            <a:chOff x="3081861" y="2173360"/>
            <a:chExt cx="2607600" cy="3775105"/>
          </a:xfrm>
        </p:grpSpPr>
        <p:sp>
          <p:nvSpPr>
            <p:cNvPr id="160" name="Google Shape;160;p25"/>
            <p:cNvSpPr/>
            <p:nvPr/>
          </p:nvSpPr>
          <p:spPr>
            <a:xfrm>
              <a:off x="3081861" y="2173360"/>
              <a:ext cx="2607600" cy="3140400"/>
            </a:xfrm>
            <a:prstGeom prst="rect">
              <a:avLst/>
            </a:prstGeom>
            <a:solidFill>
              <a:srgbClr val="D9EAD3"/>
            </a:solidFill>
            <a:ln cap="flat" cmpd="sng" w="5715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FFFFE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1" name="Google Shape;161;p25"/>
            <p:cNvSpPr/>
            <p:nvPr/>
          </p:nvSpPr>
          <p:spPr>
            <a:xfrm>
              <a:off x="4327903" y="4811317"/>
              <a:ext cx="160949" cy="1005937"/>
            </a:xfrm>
            <a:custGeom>
              <a:rect b="b" l="l" r="r" t="t"/>
              <a:pathLst>
                <a:path extrusionOk="0" h="1005937" w="160949">
                  <a:moveTo>
                    <a:pt x="161084" y="212"/>
                  </a:moveTo>
                  <a:cubicBezTo>
                    <a:pt x="161084" y="212"/>
                    <a:pt x="161084" y="8095"/>
                    <a:pt x="161084" y="17818"/>
                  </a:cubicBezTo>
                  <a:lnTo>
                    <a:pt x="161084" y="988544"/>
                  </a:lnTo>
                  <a:cubicBezTo>
                    <a:pt x="161084" y="998268"/>
                    <a:pt x="161084" y="1006150"/>
                    <a:pt x="161084" y="1006150"/>
                  </a:cubicBezTo>
                  <a:lnTo>
                    <a:pt x="135" y="1006150"/>
                  </a:lnTo>
                  <a:cubicBezTo>
                    <a:pt x="135" y="1006150"/>
                    <a:pt x="135" y="998268"/>
                    <a:pt x="135" y="988544"/>
                  </a:cubicBezTo>
                  <a:lnTo>
                    <a:pt x="135" y="17818"/>
                  </a:lnTo>
                  <a:cubicBezTo>
                    <a:pt x="135" y="8095"/>
                    <a:pt x="135" y="212"/>
                    <a:pt x="135" y="212"/>
                  </a:cubicBezTo>
                  <a:close/>
                </a:path>
              </a:pathLst>
            </a:custGeom>
            <a:solidFill>
              <a:srgbClr val="D9EAD3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2" name="Google Shape;162;p25"/>
            <p:cNvSpPr/>
            <p:nvPr/>
          </p:nvSpPr>
          <p:spPr>
            <a:xfrm>
              <a:off x="4327903" y="4811317"/>
              <a:ext cx="160949" cy="1005937"/>
            </a:xfrm>
            <a:custGeom>
              <a:rect b="b" l="l" r="r" t="t"/>
              <a:pathLst>
                <a:path extrusionOk="0" h="1005937" w="160949">
                  <a:moveTo>
                    <a:pt x="161084" y="212"/>
                  </a:moveTo>
                  <a:cubicBezTo>
                    <a:pt x="161084" y="212"/>
                    <a:pt x="161084" y="8095"/>
                    <a:pt x="161084" y="17818"/>
                  </a:cubicBezTo>
                  <a:lnTo>
                    <a:pt x="161084" y="988544"/>
                  </a:lnTo>
                  <a:cubicBezTo>
                    <a:pt x="161084" y="998268"/>
                    <a:pt x="161084" y="1006150"/>
                    <a:pt x="161084" y="1006150"/>
                  </a:cubicBezTo>
                  <a:lnTo>
                    <a:pt x="135" y="1006150"/>
                  </a:lnTo>
                  <a:cubicBezTo>
                    <a:pt x="135" y="1006150"/>
                    <a:pt x="135" y="998268"/>
                    <a:pt x="135" y="988544"/>
                  </a:cubicBezTo>
                  <a:lnTo>
                    <a:pt x="135" y="17818"/>
                  </a:lnTo>
                  <a:cubicBezTo>
                    <a:pt x="135" y="8095"/>
                    <a:pt x="135" y="212"/>
                    <a:pt x="135" y="212"/>
                  </a:cubicBezTo>
                  <a:close/>
                </a:path>
              </a:pathLst>
            </a:custGeom>
            <a:solidFill>
              <a:srgbClr val="D9EAD3"/>
            </a:solidFill>
            <a:ln cap="flat" cmpd="sng" w="9525">
              <a:solidFill>
                <a:srgbClr val="FFF2C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3" name="Google Shape;163;p25"/>
            <p:cNvSpPr/>
            <p:nvPr/>
          </p:nvSpPr>
          <p:spPr>
            <a:xfrm>
              <a:off x="4291198" y="4509098"/>
              <a:ext cx="2994" cy="1439367"/>
            </a:xfrm>
            <a:custGeom>
              <a:rect b="b" l="l" r="r" t="t"/>
              <a:pathLst>
                <a:path extrusionOk="0" h="1439367" w="2994">
                  <a:moveTo>
                    <a:pt x="110" y="1439562"/>
                  </a:moveTo>
                  <a:lnTo>
                    <a:pt x="3104" y="194"/>
                  </a:lnTo>
                </a:path>
              </a:pathLst>
            </a:custGeom>
            <a:solidFill>
              <a:srgbClr val="D9EAD3"/>
            </a:solidFill>
            <a:ln cap="flat" cmpd="sng" w="51275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4" name="Google Shape;164;p25"/>
            <p:cNvSpPr/>
            <p:nvPr/>
          </p:nvSpPr>
          <p:spPr>
            <a:xfrm>
              <a:off x="4490953" y="4944149"/>
              <a:ext cx="5857" cy="652676"/>
            </a:xfrm>
            <a:custGeom>
              <a:rect b="b" l="l" r="r" t="t"/>
              <a:pathLst>
                <a:path extrusionOk="0" h="652676" w="5857">
                  <a:moveTo>
                    <a:pt x="152" y="652880"/>
                  </a:moveTo>
                  <a:lnTo>
                    <a:pt x="6010" y="203"/>
                  </a:lnTo>
                </a:path>
              </a:pathLst>
            </a:custGeom>
            <a:solidFill>
              <a:srgbClr val="D9EAD3"/>
            </a:solidFill>
            <a:ln cap="flat" cmpd="sng" w="48350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65" name="Google Shape;165;p25"/>
          <p:cNvGrpSpPr/>
          <p:nvPr/>
        </p:nvGrpSpPr>
        <p:grpSpPr>
          <a:xfrm>
            <a:off x="7126253" y="3118232"/>
            <a:ext cx="238415" cy="215342"/>
            <a:chOff x="6870960" y="2194821"/>
            <a:chExt cx="619100" cy="577480"/>
          </a:xfrm>
        </p:grpSpPr>
        <p:grpSp>
          <p:nvGrpSpPr>
            <p:cNvPr id="166" name="Google Shape;166;p25"/>
            <p:cNvGrpSpPr/>
            <p:nvPr/>
          </p:nvGrpSpPr>
          <p:grpSpPr>
            <a:xfrm>
              <a:off x="6870960" y="2194821"/>
              <a:ext cx="619100" cy="577480"/>
              <a:chOff x="6870960" y="2194821"/>
              <a:chExt cx="619100" cy="577480"/>
            </a:xfrm>
          </p:grpSpPr>
          <p:sp>
            <p:nvSpPr>
              <p:cNvPr id="167" name="Google Shape;167;p25"/>
              <p:cNvSpPr/>
              <p:nvPr/>
            </p:nvSpPr>
            <p:spPr>
              <a:xfrm>
                <a:off x="6870960" y="2194821"/>
                <a:ext cx="619100" cy="577480"/>
              </a:xfrm>
              <a:custGeom>
                <a:rect b="b" l="l" r="r" t="t"/>
                <a:pathLst>
                  <a:path extrusionOk="0" h="1040504" w="1040504">
                    <a:moveTo>
                      <a:pt x="1040505" y="520252"/>
                    </a:moveTo>
                    <a:cubicBezTo>
                      <a:pt x="1040505" y="807580"/>
                      <a:pt x="807580" y="1040505"/>
                      <a:pt x="520252" y="1040505"/>
                    </a:cubicBezTo>
                    <a:cubicBezTo>
                      <a:pt x="232925" y="1040505"/>
                      <a:pt x="0" y="807580"/>
                      <a:pt x="0" y="520252"/>
                    </a:cubicBezTo>
                    <a:cubicBezTo>
                      <a:pt x="0" y="232925"/>
                      <a:pt x="232925" y="0"/>
                      <a:pt x="520252" y="0"/>
                    </a:cubicBezTo>
                    <a:cubicBezTo>
                      <a:pt x="807580" y="0"/>
                      <a:pt x="1040505" y="232925"/>
                      <a:pt x="1040505" y="520252"/>
                    </a:cubicBezTo>
                    <a:close/>
                  </a:path>
                </a:pathLst>
              </a:custGeom>
              <a:solidFill>
                <a:srgbClr val="D9EAD3"/>
              </a:solidFill>
              <a:ln cap="rnd" cmpd="sng" w="38375">
                <a:solidFill>
                  <a:srgbClr val="00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500">
                  <a:solidFill>
                    <a:srgbClr val="7B4E13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68" name="Google Shape;168;p25"/>
              <p:cNvSpPr/>
              <p:nvPr/>
            </p:nvSpPr>
            <p:spPr>
              <a:xfrm>
                <a:off x="6956918" y="2274032"/>
                <a:ext cx="437265" cy="399793"/>
              </a:xfrm>
              <a:custGeom>
                <a:rect b="b" l="l" r="r" t="t"/>
                <a:pathLst>
                  <a:path extrusionOk="0" h="720348" w="734900">
                    <a:moveTo>
                      <a:pt x="0" y="720348"/>
                    </a:moveTo>
                    <a:lnTo>
                      <a:pt x="734901" y="0"/>
                    </a:lnTo>
                  </a:path>
                </a:pathLst>
              </a:custGeom>
              <a:solidFill>
                <a:srgbClr val="D9EAD3"/>
              </a:solidFill>
              <a:ln cap="flat" cmpd="sng" w="38375">
                <a:solidFill>
                  <a:srgbClr val="000000"/>
                </a:solidFill>
                <a:prstDash val="solid"/>
                <a:miter lim="8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500">
                  <a:solidFill>
                    <a:srgbClr val="7B4E13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169" name="Google Shape;169;p25"/>
            <p:cNvSpPr/>
            <p:nvPr/>
          </p:nvSpPr>
          <p:spPr>
            <a:xfrm>
              <a:off x="6948883" y="2290197"/>
              <a:ext cx="463242" cy="383639"/>
            </a:xfrm>
            <a:custGeom>
              <a:rect b="b" l="l" r="r" t="t"/>
              <a:pathLst>
                <a:path extrusionOk="0" h="691242" w="778558">
                  <a:moveTo>
                    <a:pt x="778559" y="691243"/>
                  </a:moveTo>
                  <a:lnTo>
                    <a:pt x="0" y="0"/>
                  </a:lnTo>
                </a:path>
              </a:pathLst>
            </a:custGeom>
            <a:solidFill>
              <a:srgbClr val="D9EAD3"/>
            </a:solidFill>
            <a:ln cap="flat" cmpd="sng" w="38375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70" name="Google Shape;170;p25"/>
          <p:cNvGrpSpPr/>
          <p:nvPr/>
        </p:nvGrpSpPr>
        <p:grpSpPr>
          <a:xfrm>
            <a:off x="7530030" y="2744899"/>
            <a:ext cx="238415" cy="215342"/>
            <a:chOff x="6870960" y="2194821"/>
            <a:chExt cx="619100" cy="577480"/>
          </a:xfrm>
        </p:grpSpPr>
        <p:grpSp>
          <p:nvGrpSpPr>
            <p:cNvPr id="171" name="Google Shape;171;p25"/>
            <p:cNvGrpSpPr/>
            <p:nvPr/>
          </p:nvGrpSpPr>
          <p:grpSpPr>
            <a:xfrm>
              <a:off x="6870960" y="2194821"/>
              <a:ext cx="619100" cy="577480"/>
              <a:chOff x="6870960" y="2194821"/>
              <a:chExt cx="619100" cy="577480"/>
            </a:xfrm>
          </p:grpSpPr>
          <p:sp>
            <p:nvSpPr>
              <p:cNvPr id="172" name="Google Shape;172;p25"/>
              <p:cNvSpPr/>
              <p:nvPr/>
            </p:nvSpPr>
            <p:spPr>
              <a:xfrm>
                <a:off x="6870960" y="2194821"/>
                <a:ext cx="619100" cy="577480"/>
              </a:xfrm>
              <a:custGeom>
                <a:rect b="b" l="l" r="r" t="t"/>
                <a:pathLst>
                  <a:path extrusionOk="0" h="1040504" w="1040504">
                    <a:moveTo>
                      <a:pt x="1040505" y="520252"/>
                    </a:moveTo>
                    <a:cubicBezTo>
                      <a:pt x="1040505" y="807580"/>
                      <a:pt x="807580" y="1040505"/>
                      <a:pt x="520252" y="1040505"/>
                    </a:cubicBezTo>
                    <a:cubicBezTo>
                      <a:pt x="232925" y="1040505"/>
                      <a:pt x="0" y="807580"/>
                      <a:pt x="0" y="520252"/>
                    </a:cubicBezTo>
                    <a:cubicBezTo>
                      <a:pt x="0" y="232925"/>
                      <a:pt x="232925" y="0"/>
                      <a:pt x="520252" y="0"/>
                    </a:cubicBezTo>
                    <a:cubicBezTo>
                      <a:pt x="807580" y="0"/>
                      <a:pt x="1040505" y="232925"/>
                      <a:pt x="1040505" y="520252"/>
                    </a:cubicBezTo>
                    <a:close/>
                  </a:path>
                </a:pathLst>
              </a:custGeom>
              <a:solidFill>
                <a:srgbClr val="D9EAD3"/>
              </a:solidFill>
              <a:ln cap="rnd" cmpd="sng" w="38375">
                <a:solidFill>
                  <a:srgbClr val="00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500">
                  <a:solidFill>
                    <a:srgbClr val="7B4E13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73" name="Google Shape;173;p25"/>
              <p:cNvSpPr/>
              <p:nvPr/>
            </p:nvSpPr>
            <p:spPr>
              <a:xfrm>
                <a:off x="6956918" y="2274032"/>
                <a:ext cx="437265" cy="399793"/>
              </a:xfrm>
              <a:custGeom>
                <a:rect b="b" l="l" r="r" t="t"/>
                <a:pathLst>
                  <a:path extrusionOk="0" h="720348" w="734900">
                    <a:moveTo>
                      <a:pt x="0" y="720348"/>
                    </a:moveTo>
                    <a:lnTo>
                      <a:pt x="734901" y="0"/>
                    </a:lnTo>
                  </a:path>
                </a:pathLst>
              </a:custGeom>
              <a:solidFill>
                <a:srgbClr val="D9EAD3"/>
              </a:solidFill>
              <a:ln cap="flat" cmpd="sng" w="38375">
                <a:solidFill>
                  <a:srgbClr val="000000"/>
                </a:solidFill>
                <a:prstDash val="solid"/>
                <a:miter lim="8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500">
                  <a:solidFill>
                    <a:srgbClr val="7B4E13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174" name="Google Shape;174;p25"/>
            <p:cNvSpPr/>
            <p:nvPr/>
          </p:nvSpPr>
          <p:spPr>
            <a:xfrm>
              <a:off x="6948883" y="2290197"/>
              <a:ext cx="463242" cy="383639"/>
            </a:xfrm>
            <a:custGeom>
              <a:rect b="b" l="l" r="r" t="t"/>
              <a:pathLst>
                <a:path extrusionOk="0" h="691242" w="778558">
                  <a:moveTo>
                    <a:pt x="778559" y="691243"/>
                  </a:moveTo>
                  <a:lnTo>
                    <a:pt x="0" y="0"/>
                  </a:lnTo>
                </a:path>
              </a:pathLst>
            </a:custGeom>
            <a:solidFill>
              <a:srgbClr val="D9EAD3"/>
            </a:solidFill>
            <a:ln cap="flat" cmpd="sng" w="38375">
              <a:solidFill>
                <a:srgbClr val="000000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rgbClr val="7B4E1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75" name="Google Shape;175;p25"/>
          <p:cNvSpPr txBox="1"/>
          <p:nvPr/>
        </p:nvSpPr>
        <p:spPr>
          <a:xfrm>
            <a:off x="811500" y="2578700"/>
            <a:ext cx="3300000" cy="2370300"/>
          </a:xfrm>
          <a:prstGeom prst="rect">
            <a:avLst/>
          </a:prstGeom>
          <a:solidFill>
            <a:srgbClr val="D9EAD3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Fossil fuels are </a:t>
            </a:r>
            <a:r>
              <a:rPr b="1" lang="en" sz="13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non-renewable</a:t>
            </a:r>
            <a:r>
              <a:rPr lang="en" sz="13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sources of energy. Solar, wind, geothermal and tidal are sources of </a:t>
            </a:r>
            <a:r>
              <a:rPr b="1" lang="en" sz="13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renewable</a:t>
            </a:r>
            <a:r>
              <a:rPr lang="en" sz="13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energy.</a:t>
            </a: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6" name="Google Shape;176;p25"/>
          <p:cNvPicPr preferRelativeResize="0"/>
          <p:nvPr/>
        </p:nvPicPr>
        <p:blipFill rotWithShape="1">
          <a:blip r:embed="rId5">
            <a:alphaModFix/>
          </a:blip>
          <a:srcRect b="33519" l="0" r="0" t="0"/>
          <a:stretch/>
        </p:blipFill>
        <p:spPr>
          <a:xfrm>
            <a:off x="6735500" y="4285350"/>
            <a:ext cx="1568624" cy="66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755910" y="3447950"/>
            <a:ext cx="1411174" cy="1411174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78" name="Google Shape;178;p25"/>
          <p:cNvSpPr txBox="1"/>
          <p:nvPr/>
        </p:nvSpPr>
        <p:spPr>
          <a:xfrm>
            <a:off x="4720400" y="1562675"/>
            <a:ext cx="563400" cy="2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Motor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25"/>
          <p:cNvSpPr txBox="1"/>
          <p:nvPr/>
        </p:nvSpPr>
        <p:spPr>
          <a:xfrm>
            <a:off x="5402450" y="1562675"/>
            <a:ext cx="563400" cy="2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Wire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5"/>
          <p:cNvSpPr txBox="1"/>
          <p:nvPr/>
        </p:nvSpPr>
        <p:spPr>
          <a:xfrm>
            <a:off x="6068975" y="1562663"/>
            <a:ext cx="563400" cy="2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Lamp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5"/>
          <p:cNvSpPr txBox="1"/>
          <p:nvPr/>
        </p:nvSpPr>
        <p:spPr>
          <a:xfrm>
            <a:off x="6735500" y="1562675"/>
            <a:ext cx="563400" cy="2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Buzzer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5"/>
          <p:cNvSpPr txBox="1"/>
          <p:nvPr/>
        </p:nvSpPr>
        <p:spPr>
          <a:xfrm>
            <a:off x="7298825" y="1562663"/>
            <a:ext cx="563400" cy="2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Cell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6"/>
          <p:cNvSpPr txBox="1"/>
          <p:nvPr/>
        </p:nvSpPr>
        <p:spPr>
          <a:xfrm>
            <a:off x="2873100" y="128100"/>
            <a:ext cx="1920900" cy="3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en" sz="15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knowledge</a:t>
            </a:r>
            <a:endParaRPr i="0" sz="15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aphicFrame>
        <p:nvGraphicFramePr>
          <p:cNvPr id="188" name="Google Shape;188;p26"/>
          <p:cNvGraphicFramePr/>
          <p:nvPr/>
        </p:nvGraphicFramePr>
        <p:xfrm>
          <a:off x="5232697" y="48989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{BC9B9864-972A-42EA-8486-C65A94AB5AA0}</a:tableStyleId>
              </a:tblPr>
              <a:tblGrid>
                <a:gridCol w="1051575"/>
                <a:gridCol w="2727150"/>
              </a:tblGrid>
              <a:tr h="381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100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Vocabulary </a:t>
                      </a:r>
                      <a:r>
                        <a:rPr lang="en" sz="1000" u="none" cap="none" strike="noStrik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Word</a:t>
                      </a:r>
                      <a:endParaRPr sz="1000" u="none" cap="none" strike="noStrike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4300" marB="34300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1000" u="none" cap="none" strike="noStrik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Meaning</a:t>
                      </a:r>
                      <a:endParaRPr sz="1000" u="none" cap="none" strike="noStrike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4300" marB="34300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</a:tr>
              <a:tr h="465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b="1" lang="en" sz="11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Electrons</a:t>
                      </a:r>
                      <a:endParaRPr b="1" sz="1100" u="none" cap="none" strike="noStrike">
                        <a:solidFill>
                          <a:srgbClr val="000000"/>
                        </a:solidFill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Very small particles that travel around an electrical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circuit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.</a:t>
                      </a:r>
                      <a:endParaRPr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465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Circuit</a:t>
                      </a:r>
                      <a:endParaRPr b="1"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path that an electrical </a:t>
                      </a:r>
                      <a:r>
                        <a:rPr lang="en" sz="1100">
                          <a:solidFill>
                            <a:srgbClr val="FF0000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current</a:t>
                      </a:r>
                      <a:r>
                        <a:rPr lang="en" sz="1100">
                          <a:solidFill>
                            <a:srgbClr val="FF54FF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can flow around.</a:t>
                      </a:r>
                      <a:endParaRPr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489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Current</a:t>
                      </a:r>
                      <a:endParaRPr b="1"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flow of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electrons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, measured in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amps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.</a:t>
                      </a:r>
                      <a:endParaRPr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298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Amps</a:t>
                      </a:r>
                      <a:endParaRPr b="1"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How electric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current 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is measured.</a:t>
                      </a:r>
                      <a:endParaRPr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8394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Cell/ Battery</a:t>
                      </a:r>
                      <a:endParaRPr b="1"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8100" marB="38100" marR="88900" marL="8890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device that stores chemical energy until it is needed. A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cell</a:t>
                      </a:r>
                      <a:r>
                        <a:rPr lang="en" sz="1100">
                          <a:solidFill>
                            <a:srgbClr val="FF6B0F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is a single unit. A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battery</a:t>
                      </a:r>
                      <a:r>
                        <a:rPr lang="en" sz="1100">
                          <a:solidFill>
                            <a:srgbClr val="FF6B0F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is a collection of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cells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.</a:t>
                      </a:r>
                      <a:endParaRPr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8100" marB="38100" marR="88900" marL="8890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8589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Voltage</a:t>
                      </a:r>
                      <a:endParaRPr b="1"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8100" marB="38100" marR="88900" marL="8890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force that makes the electric </a:t>
                      </a:r>
                      <a:r>
                        <a:rPr lang="en" sz="1100">
                          <a:solidFill>
                            <a:srgbClr val="FF0000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current</a:t>
                      </a:r>
                      <a:r>
                        <a:rPr lang="en" sz="1100">
                          <a:solidFill>
                            <a:srgbClr val="FF54FF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move through the wires. The greater the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voltage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, the more </a:t>
                      </a:r>
                      <a:r>
                        <a:rPr lang="en" sz="1100">
                          <a:solidFill>
                            <a:srgbClr val="FF0000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current</a:t>
                      </a:r>
                      <a:r>
                        <a:rPr lang="en" sz="1100">
                          <a:solidFill>
                            <a:srgbClr val="FF54FF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will flow.</a:t>
                      </a:r>
                      <a:endParaRPr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502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Resistance</a:t>
                      </a:r>
                      <a:endParaRPr b="1"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8100" marB="38100" marR="88900" marL="8890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difficulty that the electric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current</a:t>
                      </a:r>
                      <a:r>
                        <a:rPr lang="en" sz="1100">
                          <a:solidFill>
                            <a:srgbClr val="FF54FF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has when flowing around a </a:t>
                      </a:r>
                      <a:r>
                        <a:rPr lang="en" sz="1100">
                          <a:solidFill>
                            <a:srgbClr val="FF1217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circuit</a:t>
                      </a: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.</a:t>
                      </a:r>
                      <a:endParaRPr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273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Motor</a:t>
                      </a:r>
                      <a:endParaRPr b="1" sz="1100"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8100" marB="38100" marR="88900" marL="8890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rgbClr val="050505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Turns electrical energy to movement.</a:t>
                      </a:r>
                      <a:endParaRPr sz="1100">
                        <a:solidFill>
                          <a:srgbClr val="050505"/>
                        </a:solidFill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</a:tbl>
          </a:graphicData>
        </a:graphic>
      </p:graphicFrame>
      <p:sp>
        <p:nvSpPr>
          <p:cNvPr id="189" name="Google Shape;189;p26"/>
          <p:cNvSpPr txBox="1"/>
          <p:nvPr/>
        </p:nvSpPr>
        <p:spPr>
          <a:xfrm>
            <a:off x="110050" y="128100"/>
            <a:ext cx="2282700" cy="3618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4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959" u="sng">
                <a:latin typeface="Century Gothic"/>
                <a:ea typeface="Century Gothic"/>
                <a:cs typeface="Century Gothic"/>
                <a:sym typeface="Century Gothic"/>
              </a:rPr>
              <a:t>Autumn 1: Electricity</a:t>
            </a:r>
            <a:endParaRPr b="1" sz="3959" u="sng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0" name="Google Shape;190;p26"/>
          <p:cNvSpPr txBox="1"/>
          <p:nvPr/>
        </p:nvSpPr>
        <p:spPr>
          <a:xfrm>
            <a:off x="352550" y="551200"/>
            <a:ext cx="1709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Lessons</a:t>
            </a:r>
            <a:endParaRPr/>
          </a:p>
        </p:txBody>
      </p:sp>
      <p:graphicFrame>
        <p:nvGraphicFramePr>
          <p:cNvPr id="191" name="Google Shape;191;p26"/>
          <p:cNvGraphicFramePr/>
          <p:nvPr/>
        </p:nvGraphicFramePr>
        <p:xfrm>
          <a:off x="166363" y="9270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{0EF00BA0-53F1-41EA-B4A5-87FDBAFEDD2F}</a:tableStyleId>
              </a:tblPr>
              <a:tblGrid>
                <a:gridCol w="382850"/>
                <a:gridCol w="1843525"/>
              </a:tblGrid>
              <a:tr h="640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L1</a:t>
                      </a:r>
                      <a:endParaRPr b="1" sz="10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Research information about electrical safety, linking it to properties of materials. </a:t>
                      </a:r>
                      <a:endParaRPr sz="9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</a:tr>
              <a:tr h="46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L2</a:t>
                      </a:r>
                      <a:endParaRPr b="1" sz="10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Investigate how voltage affects bulbs and buzzers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9999"/>
                    </a:solidFill>
                  </a:tcPr>
                </a:tc>
              </a:tr>
              <a:tr h="792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L3</a:t>
                      </a:r>
                      <a:endParaRPr b="1" sz="10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Work systematically to investigate the effect when changing different components in a circuit.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</a:tr>
              <a:tr h="640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L4</a:t>
                      </a:r>
                      <a:endParaRPr b="1" sz="10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Draw diagrams with recognised symbols to represent circuits.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9999"/>
                    </a:solidFill>
                  </a:tcPr>
                </a:tc>
              </a:tr>
              <a:tr h="792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L5</a:t>
                      </a:r>
                      <a:endParaRPr b="1" sz="10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Research how circuits are used in real world situations e.g. traffic lights, burglar alarms.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</a:tr>
              <a:tr h="640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L6</a:t>
                      </a:r>
                      <a:endParaRPr b="1" sz="10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Design, draw and label a device that uses knowledge of circuits.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9999"/>
                    </a:solidFill>
                  </a:tcPr>
                </a:tc>
              </a:tr>
            </a:tbl>
          </a:graphicData>
        </a:graphic>
      </p:graphicFrame>
      <p:sp>
        <p:nvSpPr>
          <p:cNvPr id="192" name="Google Shape;192;p26"/>
          <p:cNvSpPr txBox="1"/>
          <p:nvPr/>
        </p:nvSpPr>
        <p:spPr>
          <a:xfrm>
            <a:off x="6267500" y="101250"/>
            <a:ext cx="1709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Vocabulary</a:t>
            </a:r>
            <a:endParaRPr/>
          </a:p>
        </p:txBody>
      </p:sp>
      <p:pic>
        <p:nvPicPr>
          <p:cNvPr id="193" name="Google Shape;19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45150" y="489900"/>
            <a:ext cx="2576796" cy="1819427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6"/>
          <p:cNvSpPr txBox="1"/>
          <p:nvPr/>
        </p:nvSpPr>
        <p:spPr>
          <a:xfrm>
            <a:off x="2873100" y="2309325"/>
            <a:ext cx="1920900" cy="3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en" sz="15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Facts</a:t>
            </a:r>
            <a:endParaRPr i="0" sz="15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aphicFrame>
        <p:nvGraphicFramePr>
          <p:cNvPr id="195" name="Google Shape;195;p26"/>
          <p:cNvGraphicFramePr/>
          <p:nvPr/>
        </p:nvGraphicFramePr>
        <p:xfrm>
          <a:off x="2545150" y="26711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{0EF00BA0-53F1-41EA-B4A5-87FDBAFEDD2F}</a:tableStyleId>
              </a:tblPr>
              <a:tblGrid>
                <a:gridCol w="25768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rgbClr val="D9EAD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 use scientific symbols to represent the components (parts) of a circuit.</a:t>
                      </a:r>
                      <a:endParaRPr sz="1100">
                        <a:highlight>
                          <a:srgbClr val="D9EAD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rgbClr val="D9EAD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brightness of a bulb or the loudness of a buzzer is affected by the number, and voltage of, cells in a circuit.</a:t>
                      </a:r>
                      <a:endParaRPr sz="1100">
                        <a:highlight>
                          <a:srgbClr val="D9EAD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7259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rgbClr val="D9EAD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The arrangement of components and length of wires in a circuit can affect how they function.</a:t>
                      </a:r>
                      <a:endParaRPr sz="1100">
                        <a:highlight>
                          <a:srgbClr val="D9EAD3"/>
                        </a:highlight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