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custom-properties+xml" PartName="/docProps/custom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custom-properties" Target="docProps/custom.xml"/><Relationship Id="rId2" Type="http://schemas.openxmlformats.org/package/2006/relationships/metadata/core-properties" Target="docProps/core.xml"/><Relationship Id="rId3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</p:sldIdLst>
  <p:sldSz cy="6858000" cx="9906000"/>
  <p:notesSz cx="9906000" cy="6858000"/>
  <p:embeddedFontLst>
    <p:embeddedFont>
      <p:font typeface="Short Stack"/>
      <p:regular r:id="rId9"/>
    </p:embeddedFont>
    <p:embeddedFont>
      <p:font typeface="Century Gothic"/>
      <p:regular r:id="rId10"/>
      <p:bold r:id="rId11"/>
      <p:italic r:id="rId12"/>
      <p:boldItalic r:id="rId13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  <p:ext uri="GoogleSlidesCustomDataVersion2">
      <go:slidesCustomData xmlns:go="http://customooxmlschemas.google.com/" r:id="rId14" roundtripDataSignature="AMtx7mjZ0eXIkMplQZYVy7TDoYQmPwbwL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880" orient="horz"/>
        <p:guide pos="216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font" Target="fonts/CenturyGothic-bold.fntdata"/><Relationship Id="rId10" Type="http://schemas.openxmlformats.org/officeDocument/2006/relationships/font" Target="fonts/CenturyGothic-regular.fntdata"/><Relationship Id="rId13" Type="http://schemas.openxmlformats.org/officeDocument/2006/relationships/font" Target="fonts/CenturyGothic-boldItalic.fntdata"/><Relationship Id="rId12" Type="http://schemas.openxmlformats.org/officeDocument/2006/relationships/font" Target="fonts/CenturyGothic-italic.fntdata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font" Target="fonts/ShortStack-regular.fntdata"/><Relationship Id="rId14" Type="http://customschemas.google.com/relationships/presentationmetadata" Target="meta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651325" y="514350"/>
            <a:ext cx="6604325" cy="2571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990600" y="3257550"/>
            <a:ext cx="7924800" cy="3086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:notes"/>
          <p:cNvSpPr txBox="1"/>
          <p:nvPr>
            <p:ph idx="1" type="body"/>
          </p:nvPr>
        </p:nvSpPr>
        <p:spPr>
          <a:xfrm>
            <a:off x="990600" y="3257550"/>
            <a:ext cx="7924800" cy="3086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42" name="Google Shape;42;p1:notes"/>
          <p:cNvSpPr/>
          <p:nvPr>
            <p:ph idx="2" type="sldImg"/>
          </p:nvPr>
        </p:nvSpPr>
        <p:spPr>
          <a:xfrm>
            <a:off x="3095625" y="514350"/>
            <a:ext cx="3714750" cy="25717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g3f4046cd00f_0_0:notes"/>
          <p:cNvSpPr txBox="1"/>
          <p:nvPr>
            <p:ph idx="1" type="body"/>
          </p:nvPr>
        </p:nvSpPr>
        <p:spPr>
          <a:xfrm>
            <a:off x="990600" y="3257550"/>
            <a:ext cx="7924800" cy="3086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77" name="Google Shape;77;g3f4046cd00f_0_0:notes"/>
          <p:cNvSpPr/>
          <p:nvPr>
            <p:ph idx="2" type="sldImg"/>
          </p:nvPr>
        </p:nvSpPr>
        <p:spPr>
          <a:xfrm>
            <a:off x="3095625" y="514350"/>
            <a:ext cx="3714900" cy="25719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g3fa57291706_0_0:notes"/>
          <p:cNvSpPr txBox="1"/>
          <p:nvPr>
            <p:ph idx="1" type="body"/>
          </p:nvPr>
        </p:nvSpPr>
        <p:spPr>
          <a:xfrm>
            <a:off x="990600" y="3257550"/>
            <a:ext cx="7924800" cy="3086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12" name="Google Shape;112;g3fa57291706_0_0:notes"/>
          <p:cNvSpPr/>
          <p:nvPr>
            <p:ph idx="2" type="sldImg"/>
          </p:nvPr>
        </p:nvSpPr>
        <p:spPr>
          <a:xfrm>
            <a:off x="3095625" y="514350"/>
            <a:ext cx="3714900" cy="25719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2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4"/>
          <p:cNvSpPr txBox="1"/>
          <p:nvPr>
            <p:ph type="title"/>
          </p:nvPr>
        </p:nvSpPr>
        <p:spPr>
          <a:xfrm>
            <a:off x="6565100" y="113283"/>
            <a:ext cx="1740534" cy="2692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600" u="sng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" name="Google Shape;14;p4"/>
          <p:cNvSpPr txBox="1"/>
          <p:nvPr>
            <p:ph idx="1" type="body"/>
          </p:nvPr>
        </p:nvSpPr>
        <p:spPr>
          <a:xfrm>
            <a:off x="598798" y="2826003"/>
            <a:ext cx="8708402" cy="150495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4"/>
          <p:cNvSpPr txBox="1"/>
          <p:nvPr>
            <p:ph idx="11" type="ftr"/>
          </p:nvPr>
        </p:nvSpPr>
        <p:spPr>
          <a:xfrm>
            <a:off x="3368040" y="6377940"/>
            <a:ext cx="316992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4"/>
          <p:cNvSpPr txBox="1"/>
          <p:nvPr>
            <p:ph idx="10" type="dt"/>
          </p:nvPr>
        </p:nvSpPr>
        <p:spPr>
          <a:xfrm>
            <a:off x="495300" y="6377940"/>
            <a:ext cx="227838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4"/>
          <p:cNvSpPr txBox="1"/>
          <p:nvPr>
            <p:ph idx="12" type="sldNum"/>
          </p:nvPr>
        </p:nvSpPr>
        <p:spPr>
          <a:xfrm>
            <a:off x="7132320" y="6377940"/>
            <a:ext cx="227838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>
  <p:cSld name="Title Slide">
    <p:spTree>
      <p:nvGrpSpPr>
        <p:cNvPr id="18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5"/>
          <p:cNvSpPr txBox="1"/>
          <p:nvPr>
            <p:ph type="ctrTitle"/>
          </p:nvPr>
        </p:nvSpPr>
        <p:spPr>
          <a:xfrm>
            <a:off x="742950" y="2125980"/>
            <a:ext cx="8420100" cy="14401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5"/>
          <p:cNvSpPr txBox="1"/>
          <p:nvPr>
            <p:ph idx="1" type="subTitle"/>
          </p:nvPr>
        </p:nvSpPr>
        <p:spPr>
          <a:xfrm>
            <a:off x="1485900" y="3840480"/>
            <a:ext cx="6934200" cy="17145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5"/>
          <p:cNvSpPr txBox="1"/>
          <p:nvPr>
            <p:ph idx="11" type="ftr"/>
          </p:nvPr>
        </p:nvSpPr>
        <p:spPr>
          <a:xfrm>
            <a:off x="3368040" y="6377940"/>
            <a:ext cx="316992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0" type="dt"/>
          </p:nvPr>
        </p:nvSpPr>
        <p:spPr>
          <a:xfrm>
            <a:off x="495300" y="6377940"/>
            <a:ext cx="227838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5"/>
          <p:cNvSpPr txBox="1"/>
          <p:nvPr>
            <p:ph idx="12" type="sldNum"/>
          </p:nvPr>
        </p:nvSpPr>
        <p:spPr>
          <a:xfrm>
            <a:off x="7132320" y="6377940"/>
            <a:ext cx="227838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>
  <p:cSld name="Two Content">
    <p:spTree>
      <p:nvGrpSpPr>
        <p:cNvPr id="24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6"/>
          <p:cNvSpPr txBox="1"/>
          <p:nvPr>
            <p:ph type="title"/>
          </p:nvPr>
        </p:nvSpPr>
        <p:spPr>
          <a:xfrm>
            <a:off x="6565100" y="113283"/>
            <a:ext cx="1740534" cy="2692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600" u="sng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6"/>
          <p:cNvSpPr txBox="1"/>
          <p:nvPr>
            <p:ph idx="1" type="body"/>
          </p:nvPr>
        </p:nvSpPr>
        <p:spPr>
          <a:xfrm>
            <a:off x="495300" y="1577340"/>
            <a:ext cx="4309110" cy="45262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2" type="body"/>
          </p:nvPr>
        </p:nvSpPr>
        <p:spPr>
          <a:xfrm>
            <a:off x="5101590" y="1577340"/>
            <a:ext cx="4309110" cy="45262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6"/>
          <p:cNvSpPr txBox="1"/>
          <p:nvPr>
            <p:ph idx="11" type="ftr"/>
          </p:nvPr>
        </p:nvSpPr>
        <p:spPr>
          <a:xfrm>
            <a:off x="3368040" y="6377940"/>
            <a:ext cx="316992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6"/>
          <p:cNvSpPr txBox="1"/>
          <p:nvPr>
            <p:ph idx="10" type="dt"/>
          </p:nvPr>
        </p:nvSpPr>
        <p:spPr>
          <a:xfrm>
            <a:off x="495300" y="6377940"/>
            <a:ext cx="227838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6"/>
          <p:cNvSpPr txBox="1"/>
          <p:nvPr>
            <p:ph idx="12" type="sldNum"/>
          </p:nvPr>
        </p:nvSpPr>
        <p:spPr>
          <a:xfrm>
            <a:off x="7132320" y="6377940"/>
            <a:ext cx="227838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>
  <p:cSld name="Title Only">
    <p:spTree>
      <p:nvGrpSpPr>
        <p:cNvPr id="3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7"/>
          <p:cNvSpPr txBox="1"/>
          <p:nvPr>
            <p:ph type="title"/>
          </p:nvPr>
        </p:nvSpPr>
        <p:spPr>
          <a:xfrm>
            <a:off x="6565100" y="113283"/>
            <a:ext cx="1740534" cy="2692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600" u="sng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Google Shape;33;p7"/>
          <p:cNvSpPr txBox="1"/>
          <p:nvPr>
            <p:ph idx="11" type="ftr"/>
          </p:nvPr>
        </p:nvSpPr>
        <p:spPr>
          <a:xfrm>
            <a:off x="3368040" y="6377940"/>
            <a:ext cx="316992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7"/>
          <p:cNvSpPr txBox="1"/>
          <p:nvPr>
            <p:ph idx="10" type="dt"/>
          </p:nvPr>
        </p:nvSpPr>
        <p:spPr>
          <a:xfrm>
            <a:off x="495300" y="6377940"/>
            <a:ext cx="227838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7"/>
          <p:cNvSpPr txBox="1"/>
          <p:nvPr>
            <p:ph idx="12" type="sldNum"/>
          </p:nvPr>
        </p:nvSpPr>
        <p:spPr>
          <a:xfrm>
            <a:off x="7132320" y="6377940"/>
            <a:ext cx="227838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>
  <p:cSld name="Blank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8"/>
          <p:cNvSpPr txBox="1"/>
          <p:nvPr>
            <p:ph idx="11" type="ftr"/>
          </p:nvPr>
        </p:nvSpPr>
        <p:spPr>
          <a:xfrm>
            <a:off x="3368040" y="6377940"/>
            <a:ext cx="316992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8"/>
          <p:cNvSpPr txBox="1"/>
          <p:nvPr>
            <p:ph idx="10" type="dt"/>
          </p:nvPr>
        </p:nvSpPr>
        <p:spPr>
          <a:xfrm>
            <a:off x="495300" y="6377940"/>
            <a:ext cx="227838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8"/>
          <p:cNvSpPr txBox="1"/>
          <p:nvPr>
            <p:ph idx="12" type="sldNum"/>
          </p:nvPr>
        </p:nvSpPr>
        <p:spPr>
          <a:xfrm>
            <a:off x="7132320" y="6377940"/>
            <a:ext cx="227838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noFill/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3"/>
          <p:cNvSpPr/>
          <p:nvPr/>
        </p:nvSpPr>
        <p:spPr>
          <a:xfrm>
            <a:off x="0" y="0"/>
            <a:ext cx="9906000" cy="6858000"/>
          </a:xfrm>
          <a:custGeom>
            <a:rect b="b" l="l" r="r" t="t"/>
            <a:pathLst>
              <a:path extrusionOk="0" h="6858000" w="9906000">
                <a:moveTo>
                  <a:pt x="9906000" y="0"/>
                </a:moveTo>
                <a:lnTo>
                  <a:pt x="0" y="0"/>
                </a:lnTo>
                <a:lnTo>
                  <a:pt x="0" y="6857999"/>
                </a:lnTo>
                <a:lnTo>
                  <a:pt x="9906000" y="6857999"/>
                </a:lnTo>
                <a:lnTo>
                  <a:pt x="9906000" y="0"/>
                </a:lnTo>
                <a:close/>
              </a:path>
            </a:pathLst>
          </a:custGeom>
          <a:solidFill>
            <a:srgbClr val="92D050">
              <a:alpha val="24314"/>
            </a:srgbClr>
          </a:solidFill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" name="Google Shape;7;p3"/>
          <p:cNvSpPr txBox="1"/>
          <p:nvPr>
            <p:ph type="title"/>
          </p:nvPr>
        </p:nvSpPr>
        <p:spPr>
          <a:xfrm>
            <a:off x="6565100" y="113283"/>
            <a:ext cx="1740534" cy="2692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600" u="sng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" name="Google Shape;8;p3"/>
          <p:cNvSpPr txBox="1"/>
          <p:nvPr>
            <p:ph idx="1" type="body"/>
          </p:nvPr>
        </p:nvSpPr>
        <p:spPr>
          <a:xfrm>
            <a:off x="598798" y="2826003"/>
            <a:ext cx="8708402" cy="150495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3"/>
          <p:cNvSpPr txBox="1"/>
          <p:nvPr>
            <p:ph idx="11" type="ftr"/>
          </p:nvPr>
        </p:nvSpPr>
        <p:spPr>
          <a:xfrm>
            <a:off x="3368040" y="6377940"/>
            <a:ext cx="316992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3"/>
          <p:cNvSpPr txBox="1"/>
          <p:nvPr>
            <p:ph idx="10" type="dt"/>
          </p:nvPr>
        </p:nvSpPr>
        <p:spPr>
          <a:xfrm>
            <a:off x="495300" y="6377940"/>
            <a:ext cx="227838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1" name="Google Shape;11;p3"/>
          <p:cNvSpPr txBox="1"/>
          <p:nvPr>
            <p:ph idx="12" type="sldNum"/>
          </p:nvPr>
        </p:nvSpPr>
        <p:spPr>
          <a:xfrm>
            <a:off x="7132320" y="6377940"/>
            <a:ext cx="2278380" cy="3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1" Type="http://schemas.openxmlformats.org/officeDocument/2006/relationships/image" Target="../media/image7.png"/><Relationship Id="rId10" Type="http://schemas.openxmlformats.org/officeDocument/2006/relationships/image" Target="../media/image10.png"/><Relationship Id="rId13" Type="http://schemas.openxmlformats.org/officeDocument/2006/relationships/image" Target="../media/image8.png"/><Relationship Id="rId1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Relationship Id="rId4" Type="http://schemas.openxmlformats.org/officeDocument/2006/relationships/image" Target="../media/image2.jpg"/><Relationship Id="rId9" Type="http://schemas.openxmlformats.org/officeDocument/2006/relationships/image" Target="../media/image5.png"/><Relationship Id="rId14" Type="http://schemas.openxmlformats.org/officeDocument/2006/relationships/image" Target="../media/image3.png"/><Relationship Id="rId5" Type="http://schemas.openxmlformats.org/officeDocument/2006/relationships/image" Target="../media/image12.png"/><Relationship Id="rId6" Type="http://schemas.openxmlformats.org/officeDocument/2006/relationships/image" Target="../media/image11.jpg"/><Relationship Id="rId7" Type="http://schemas.openxmlformats.org/officeDocument/2006/relationships/image" Target="../media/image4.png"/><Relationship Id="rId8" Type="http://schemas.openxmlformats.org/officeDocument/2006/relationships/image" Target="../media/image9.png"/></Relationships>
</file>

<file path=ppt/slides/_rels/slide2.xml.rels><?xml version="1.0" encoding="UTF-8" standalone="yes"?><Relationships xmlns="http://schemas.openxmlformats.org/package/2006/relationships"><Relationship Id="rId11" Type="http://schemas.openxmlformats.org/officeDocument/2006/relationships/image" Target="../media/image7.png"/><Relationship Id="rId10" Type="http://schemas.openxmlformats.org/officeDocument/2006/relationships/image" Target="../media/image10.png"/><Relationship Id="rId13" Type="http://schemas.openxmlformats.org/officeDocument/2006/relationships/image" Target="../media/image8.png"/><Relationship Id="rId1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png"/><Relationship Id="rId4" Type="http://schemas.openxmlformats.org/officeDocument/2006/relationships/image" Target="../media/image2.jpg"/><Relationship Id="rId9" Type="http://schemas.openxmlformats.org/officeDocument/2006/relationships/image" Target="../media/image5.png"/><Relationship Id="rId14" Type="http://schemas.openxmlformats.org/officeDocument/2006/relationships/image" Target="../media/image3.png"/><Relationship Id="rId5" Type="http://schemas.openxmlformats.org/officeDocument/2006/relationships/image" Target="../media/image12.png"/><Relationship Id="rId6" Type="http://schemas.openxmlformats.org/officeDocument/2006/relationships/image" Target="../media/image11.jpg"/><Relationship Id="rId7" Type="http://schemas.openxmlformats.org/officeDocument/2006/relationships/image" Target="../media/image4.png"/><Relationship Id="rId8" Type="http://schemas.openxmlformats.org/officeDocument/2006/relationships/image" Target="../media/image9.png"/></Relationships>
</file>

<file path=ppt/slides/_rels/slide3.xml.rels><?xml version="1.0" encoding="UTF-8" standalone="yes"?><Relationships xmlns="http://schemas.openxmlformats.org/package/2006/relationships"><Relationship Id="rId11" Type="http://schemas.openxmlformats.org/officeDocument/2006/relationships/image" Target="../media/image7.png"/><Relationship Id="rId10" Type="http://schemas.openxmlformats.org/officeDocument/2006/relationships/image" Target="../media/image10.png"/><Relationship Id="rId13" Type="http://schemas.openxmlformats.org/officeDocument/2006/relationships/image" Target="../media/image8.png"/><Relationship Id="rId1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.png"/><Relationship Id="rId4" Type="http://schemas.openxmlformats.org/officeDocument/2006/relationships/image" Target="../media/image2.jpg"/><Relationship Id="rId9" Type="http://schemas.openxmlformats.org/officeDocument/2006/relationships/image" Target="../media/image5.png"/><Relationship Id="rId14" Type="http://schemas.openxmlformats.org/officeDocument/2006/relationships/image" Target="../media/image3.png"/><Relationship Id="rId5" Type="http://schemas.openxmlformats.org/officeDocument/2006/relationships/image" Target="../media/image12.png"/><Relationship Id="rId6" Type="http://schemas.openxmlformats.org/officeDocument/2006/relationships/image" Target="../media/image11.jpg"/><Relationship Id="rId7" Type="http://schemas.openxmlformats.org/officeDocument/2006/relationships/image" Target="../media/image4.png"/><Relationship Id="rId8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1"/>
          <p:cNvSpPr/>
          <p:nvPr/>
        </p:nvSpPr>
        <p:spPr>
          <a:xfrm>
            <a:off x="282357" y="3299570"/>
            <a:ext cx="5240455" cy="1604867"/>
          </a:xfrm>
          <a:custGeom>
            <a:rect b="b" l="l" r="r" t="t"/>
            <a:pathLst>
              <a:path extrusionOk="0" h="1104900" w="3696970">
                <a:moveTo>
                  <a:pt x="2104965" y="0"/>
                </a:moveTo>
                <a:lnTo>
                  <a:pt x="2052446" y="4392"/>
                </a:lnTo>
                <a:lnTo>
                  <a:pt x="2000967" y="14753"/>
                </a:lnTo>
                <a:lnTo>
                  <a:pt x="1949877" y="25379"/>
                </a:lnTo>
                <a:lnTo>
                  <a:pt x="1898352" y="30454"/>
                </a:lnTo>
                <a:lnTo>
                  <a:pt x="1846751" y="31174"/>
                </a:lnTo>
                <a:lnTo>
                  <a:pt x="1795435" y="28736"/>
                </a:lnTo>
                <a:lnTo>
                  <a:pt x="1744762" y="24335"/>
                </a:lnTo>
                <a:lnTo>
                  <a:pt x="1695091" y="19168"/>
                </a:lnTo>
                <a:lnTo>
                  <a:pt x="1646782" y="14430"/>
                </a:lnTo>
                <a:lnTo>
                  <a:pt x="1600193" y="11317"/>
                </a:lnTo>
                <a:lnTo>
                  <a:pt x="1555685" y="11026"/>
                </a:lnTo>
                <a:lnTo>
                  <a:pt x="1513617" y="14753"/>
                </a:lnTo>
                <a:lnTo>
                  <a:pt x="1476374" y="18696"/>
                </a:lnTo>
                <a:lnTo>
                  <a:pt x="1433251" y="20576"/>
                </a:lnTo>
                <a:lnTo>
                  <a:pt x="1385329" y="20797"/>
                </a:lnTo>
                <a:lnTo>
                  <a:pt x="1333687" y="19762"/>
                </a:lnTo>
                <a:lnTo>
                  <a:pt x="1279406" y="17877"/>
                </a:lnTo>
                <a:lnTo>
                  <a:pt x="1167241" y="13166"/>
                </a:lnTo>
                <a:lnTo>
                  <a:pt x="1111517" y="11149"/>
                </a:lnTo>
                <a:lnTo>
                  <a:pt x="1057473" y="9895"/>
                </a:lnTo>
                <a:lnTo>
                  <a:pt x="1006187" y="9809"/>
                </a:lnTo>
                <a:lnTo>
                  <a:pt x="958739" y="11294"/>
                </a:lnTo>
                <a:lnTo>
                  <a:pt x="857694" y="19443"/>
                </a:lnTo>
                <a:lnTo>
                  <a:pt x="801239" y="20523"/>
                </a:lnTo>
                <a:lnTo>
                  <a:pt x="746781" y="19130"/>
                </a:lnTo>
                <a:lnTo>
                  <a:pt x="694256" y="16396"/>
                </a:lnTo>
                <a:lnTo>
                  <a:pt x="643601" y="13457"/>
                </a:lnTo>
                <a:lnTo>
                  <a:pt x="594753" y="11447"/>
                </a:lnTo>
                <a:lnTo>
                  <a:pt x="547647" y="11501"/>
                </a:lnTo>
                <a:lnTo>
                  <a:pt x="502221" y="14753"/>
                </a:lnTo>
                <a:lnTo>
                  <a:pt x="462743" y="17173"/>
                </a:lnTo>
                <a:lnTo>
                  <a:pt x="416788" y="16668"/>
                </a:lnTo>
                <a:lnTo>
                  <a:pt x="366014" y="14135"/>
                </a:lnTo>
                <a:lnTo>
                  <a:pt x="256637" y="6562"/>
                </a:lnTo>
                <a:lnTo>
                  <a:pt x="201348" y="3310"/>
                </a:lnTo>
                <a:lnTo>
                  <a:pt x="147870" y="1609"/>
                </a:lnTo>
                <a:lnTo>
                  <a:pt x="97858" y="2353"/>
                </a:lnTo>
                <a:lnTo>
                  <a:pt x="52972" y="6436"/>
                </a:lnTo>
                <a:lnTo>
                  <a:pt x="14867" y="14753"/>
                </a:lnTo>
                <a:lnTo>
                  <a:pt x="26476" y="64039"/>
                </a:lnTo>
                <a:lnTo>
                  <a:pt x="31977" y="107539"/>
                </a:lnTo>
                <a:lnTo>
                  <a:pt x="32569" y="146636"/>
                </a:lnTo>
                <a:lnTo>
                  <a:pt x="29452" y="182711"/>
                </a:lnTo>
                <a:lnTo>
                  <a:pt x="23824" y="217144"/>
                </a:lnTo>
                <a:lnTo>
                  <a:pt x="9834" y="286612"/>
                </a:lnTo>
                <a:lnTo>
                  <a:pt x="3870" y="324408"/>
                </a:lnTo>
                <a:lnTo>
                  <a:pt x="192" y="366088"/>
                </a:lnTo>
                <a:lnTo>
                  <a:pt x="0" y="413032"/>
                </a:lnTo>
                <a:lnTo>
                  <a:pt x="4491" y="466622"/>
                </a:lnTo>
                <a:lnTo>
                  <a:pt x="25699" y="591703"/>
                </a:lnTo>
                <a:lnTo>
                  <a:pt x="31394" y="650265"/>
                </a:lnTo>
                <a:lnTo>
                  <a:pt x="32903" y="704461"/>
                </a:lnTo>
                <a:lnTo>
                  <a:pt x="31176" y="754831"/>
                </a:lnTo>
                <a:lnTo>
                  <a:pt x="27162" y="801911"/>
                </a:lnTo>
                <a:lnTo>
                  <a:pt x="21813" y="846240"/>
                </a:lnTo>
                <a:lnTo>
                  <a:pt x="16077" y="888354"/>
                </a:lnTo>
                <a:lnTo>
                  <a:pt x="10906" y="928791"/>
                </a:lnTo>
                <a:lnTo>
                  <a:pt x="7249" y="968089"/>
                </a:lnTo>
                <a:lnTo>
                  <a:pt x="6057" y="1006786"/>
                </a:lnTo>
                <a:lnTo>
                  <a:pt x="8280" y="1045418"/>
                </a:lnTo>
                <a:lnTo>
                  <a:pt x="14867" y="1084525"/>
                </a:lnTo>
                <a:lnTo>
                  <a:pt x="82320" y="1072515"/>
                </a:lnTo>
                <a:lnTo>
                  <a:pt x="146636" y="1065350"/>
                </a:lnTo>
                <a:lnTo>
                  <a:pt x="207761" y="1062214"/>
                </a:lnTo>
                <a:lnTo>
                  <a:pt x="265642" y="1062295"/>
                </a:lnTo>
                <a:lnTo>
                  <a:pt x="320228" y="1064778"/>
                </a:lnTo>
                <a:lnTo>
                  <a:pt x="371466" y="1068848"/>
                </a:lnTo>
                <a:lnTo>
                  <a:pt x="419303" y="1073693"/>
                </a:lnTo>
                <a:lnTo>
                  <a:pt x="463686" y="1078496"/>
                </a:lnTo>
                <a:lnTo>
                  <a:pt x="504562" y="1082446"/>
                </a:lnTo>
                <a:lnTo>
                  <a:pt x="541880" y="1084727"/>
                </a:lnTo>
                <a:lnTo>
                  <a:pt x="612733" y="1084262"/>
                </a:lnTo>
                <a:lnTo>
                  <a:pt x="647767" y="1086864"/>
                </a:lnTo>
                <a:lnTo>
                  <a:pt x="720658" y="1095865"/>
                </a:lnTo>
                <a:lnTo>
                  <a:pt x="763097" y="1099864"/>
                </a:lnTo>
                <a:lnTo>
                  <a:pt x="812585" y="1101929"/>
                </a:lnTo>
                <a:lnTo>
                  <a:pt x="871414" y="1100861"/>
                </a:lnTo>
                <a:lnTo>
                  <a:pt x="941874" y="1095460"/>
                </a:lnTo>
                <a:lnTo>
                  <a:pt x="1086224" y="1076773"/>
                </a:lnTo>
                <a:lnTo>
                  <a:pt x="1139400" y="1072619"/>
                </a:lnTo>
                <a:lnTo>
                  <a:pt x="1187000" y="1071433"/>
                </a:lnTo>
                <a:lnTo>
                  <a:pt x="1230239" y="1072587"/>
                </a:lnTo>
                <a:lnTo>
                  <a:pt x="1270334" y="1075452"/>
                </a:lnTo>
                <a:lnTo>
                  <a:pt x="1308497" y="1079399"/>
                </a:lnTo>
                <a:lnTo>
                  <a:pt x="1383894" y="1088025"/>
                </a:lnTo>
                <a:lnTo>
                  <a:pt x="1423558" y="1091447"/>
                </a:lnTo>
                <a:lnTo>
                  <a:pt x="1466151" y="1093437"/>
                </a:lnTo>
                <a:lnTo>
                  <a:pt x="1512890" y="1093365"/>
                </a:lnTo>
                <a:lnTo>
                  <a:pt x="1564988" y="1090604"/>
                </a:lnTo>
                <a:lnTo>
                  <a:pt x="1690047" y="1077589"/>
                </a:lnTo>
                <a:lnTo>
                  <a:pt x="1753962" y="1073649"/>
                </a:lnTo>
                <a:lnTo>
                  <a:pt x="1815243" y="1072184"/>
                </a:lnTo>
                <a:lnTo>
                  <a:pt x="1873725" y="1072674"/>
                </a:lnTo>
                <a:lnTo>
                  <a:pt x="1929244" y="1074599"/>
                </a:lnTo>
                <a:lnTo>
                  <a:pt x="1981634" y="1077438"/>
                </a:lnTo>
                <a:lnTo>
                  <a:pt x="2076371" y="1083777"/>
                </a:lnTo>
                <a:lnTo>
                  <a:pt x="2118389" y="1086236"/>
                </a:lnTo>
                <a:lnTo>
                  <a:pt x="2156619" y="1087527"/>
                </a:lnTo>
                <a:lnTo>
                  <a:pt x="2190896" y="1087130"/>
                </a:lnTo>
                <a:lnTo>
                  <a:pt x="2221058" y="1084525"/>
                </a:lnTo>
                <a:lnTo>
                  <a:pt x="2256961" y="1082159"/>
                </a:lnTo>
                <a:lnTo>
                  <a:pt x="2297030" y="1083562"/>
                </a:lnTo>
                <a:lnTo>
                  <a:pt x="2340769" y="1087517"/>
                </a:lnTo>
                <a:lnTo>
                  <a:pt x="2437296" y="1098222"/>
                </a:lnTo>
                <a:lnTo>
                  <a:pt x="2489098" y="1102539"/>
                </a:lnTo>
                <a:lnTo>
                  <a:pt x="2542602" y="1104543"/>
                </a:lnTo>
                <a:lnTo>
                  <a:pt x="2597317" y="1103020"/>
                </a:lnTo>
                <a:lnTo>
                  <a:pt x="2652749" y="1096753"/>
                </a:lnTo>
                <a:lnTo>
                  <a:pt x="2757722" y="1073881"/>
                </a:lnTo>
                <a:lnTo>
                  <a:pt x="2804944" y="1069430"/>
                </a:lnTo>
                <a:lnTo>
                  <a:pt x="2850659" y="1069815"/>
                </a:lnTo>
                <a:lnTo>
                  <a:pt x="2895455" y="1073683"/>
                </a:lnTo>
                <a:lnTo>
                  <a:pt x="2939915" y="1079680"/>
                </a:lnTo>
                <a:lnTo>
                  <a:pt x="2984626" y="1086451"/>
                </a:lnTo>
                <a:lnTo>
                  <a:pt x="3030174" y="1092642"/>
                </a:lnTo>
                <a:lnTo>
                  <a:pt x="3077145" y="1096900"/>
                </a:lnTo>
                <a:lnTo>
                  <a:pt x="3126123" y="1097869"/>
                </a:lnTo>
                <a:lnTo>
                  <a:pt x="3177696" y="1094195"/>
                </a:lnTo>
                <a:lnTo>
                  <a:pt x="3232448" y="1084525"/>
                </a:lnTo>
                <a:lnTo>
                  <a:pt x="3291338" y="1073490"/>
                </a:lnTo>
                <a:lnTo>
                  <a:pt x="3344335" y="1068380"/>
                </a:lnTo>
                <a:lnTo>
                  <a:pt x="3392496" y="1067894"/>
                </a:lnTo>
                <a:lnTo>
                  <a:pt x="3436879" y="1070728"/>
                </a:lnTo>
                <a:lnTo>
                  <a:pt x="3478543" y="1075581"/>
                </a:lnTo>
                <a:lnTo>
                  <a:pt x="3518547" y="1081149"/>
                </a:lnTo>
                <a:lnTo>
                  <a:pt x="3557948" y="1086130"/>
                </a:lnTo>
                <a:lnTo>
                  <a:pt x="3597805" y="1089221"/>
                </a:lnTo>
                <a:lnTo>
                  <a:pt x="3639176" y="1089120"/>
                </a:lnTo>
                <a:lnTo>
                  <a:pt x="3683120" y="1084525"/>
                </a:lnTo>
                <a:lnTo>
                  <a:pt x="3670545" y="1031000"/>
                </a:lnTo>
                <a:lnTo>
                  <a:pt x="3663559" y="980500"/>
                </a:lnTo>
                <a:lnTo>
                  <a:pt x="3661137" y="932473"/>
                </a:lnTo>
                <a:lnTo>
                  <a:pt x="3662255" y="886366"/>
                </a:lnTo>
                <a:lnTo>
                  <a:pt x="3665888" y="841628"/>
                </a:lnTo>
                <a:lnTo>
                  <a:pt x="3671011" y="797707"/>
                </a:lnTo>
                <a:lnTo>
                  <a:pt x="3676600" y="754051"/>
                </a:lnTo>
                <a:lnTo>
                  <a:pt x="3681630" y="710108"/>
                </a:lnTo>
                <a:lnTo>
                  <a:pt x="3685077" y="665326"/>
                </a:lnTo>
                <a:lnTo>
                  <a:pt x="3685915" y="619153"/>
                </a:lnTo>
                <a:lnTo>
                  <a:pt x="3683120" y="571038"/>
                </a:lnTo>
                <a:lnTo>
                  <a:pt x="3679870" y="522959"/>
                </a:lnTo>
                <a:lnTo>
                  <a:pt x="3679526" y="476739"/>
                </a:lnTo>
                <a:lnTo>
                  <a:pt x="3681336" y="431592"/>
                </a:lnTo>
                <a:lnTo>
                  <a:pt x="3684548" y="386731"/>
                </a:lnTo>
                <a:lnTo>
                  <a:pt x="3692169" y="294730"/>
                </a:lnTo>
                <a:lnTo>
                  <a:pt x="3695075" y="246017"/>
                </a:lnTo>
                <a:lnTo>
                  <a:pt x="3696375" y="194449"/>
                </a:lnTo>
                <a:lnTo>
                  <a:pt x="3695317" y="139239"/>
                </a:lnTo>
                <a:lnTo>
                  <a:pt x="3691149" y="79602"/>
                </a:lnTo>
                <a:lnTo>
                  <a:pt x="3683120" y="14753"/>
                </a:lnTo>
                <a:lnTo>
                  <a:pt x="3631100" y="14709"/>
                </a:lnTo>
                <a:lnTo>
                  <a:pt x="3580618" y="13827"/>
                </a:lnTo>
                <a:lnTo>
                  <a:pt x="3531334" y="12360"/>
                </a:lnTo>
                <a:lnTo>
                  <a:pt x="3387280" y="6990"/>
                </a:lnTo>
                <a:lnTo>
                  <a:pt x="3339397" y="5724"/>
                </a:lnTo>
                <a:lnTo>
                  <a:pt x="3291015" y="5143"/>
                </a:lnTo>
                <a:lnTo>
                  <a:pt x="3241797" y="5502"/>
                </a:lnTo>
                <a:lnTo>
                  <a:pt x="3191402" y="7054"/>
                </a:lnTo>
                <a:lnTo>
                  <a:pt x="3139491" y="10053"/>
                </a:lnTo>
                <a:lnTo>
                  <a:pt x="3085725" y="14753"/>
                </a:lnTo>
                <a:lnTo>
                  <a:pt x="3030232" y="18906"/>
                </a:lnTo>
                <a:lnTo>
                  <a:pt x="2973774" y="20467"/>
                </a:lnTo>
                <a:lnTo>
                  <a:pt x="2916952" y="19988"/>
                </a:lnTo>
                <a:lnTo>
                  <a:pt x="2860367" y="18018"/>
                </a:lnTo>
                <a:lnTo>
                  <a:pt x="2804620" y="15110"/>
                </a:lnTo>
                <a:lnTo>
                  <a:pt x="2698042" y="8682"/>
                </a:lnTo>
                <a:lnTo>
                  <a:pt x="2648413" y="6264"/>
                </a:lnTo>
                <a:lnTo>
                  <a:pt x="2602025" y="5111"/>
                </a:lnTo>
                <a:lnTo>
                  <a:pt x="2559479" y="5774"/>
                </a:lnTo>
                <a:lnTo>
                  <a:pt x="2521376" y="8804"/>
                </a:lnTo>
                <a:lnTo>
                  <a:pt x="2488317" y="14753"/>
                </a:lnTo>
                <a:lnTo>
                  <a:pt x="2449751" y="20890"/>
                </a:lnTo>
                <a:lnTo>
                  <a:pt x="2407275" y="21996"/>
                </a:lnTo>
                <a:lnTo>
                  <a:pt x="2361509" y="19448"/>
                </a:lnTo>
                <a:lnTo>
                  <a:pt x="2313070" y="14620"/>
                </a:lnTo>
                <a:lnTo>
                  <a:pt x="2262577" y="8886"/>
                </a:lnTo>
                <a:lnTo>
                  <a:pt x="2210650" y="3621"/>
                </a:lnTo>
                <a:lnTo>
                  <a:pt x="2157906" y="201"/>
                </a:lnTo>
                <a:lnTo>
                  <a:pt x="2104965" y="0"/>
                </a:lnTo>
                <a:close/>
              </a:path>
            </a:pathLst>
          </a:custGeom>
          <a:solidFill>
            <a:srgbClr val="FFFFFF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i="0" lang="en-GB" sz="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endParaRPr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lang="en-GB" sz="1800" u="sng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Walter Tull Memorials </a:t>
            </a:r>
            <a:endParaRPr b="1" i="0" sz="1400" u="sng" cap="none" strike="noStrik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1" i="0" sz="1800" u="sng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5" name="Google Shape;45;p1"/>
          <p:cNvSpPr/>
          <p:nvPr/>
        </p:nvSpPr>
        <p:spPr>
          <a:xfrm>
            <a:off x="227050" y="3224024"/>
            <a:ext cx="5353241" cy="1659342"/>
          </a:xfrm>
          <a:custGeom>
            <a:rect b="b" l="l" r="r" t="t"/>
            <a:pathLst>
              <a:path extrusionOk="0" h="1108075" w="3691890">
                <a:moveTo>
                  <a:pt x="8460" y="20426"/>
                </a:moveTo>
                <a:lnTo>
                  <a:pt x="55259" y="8117"/>
                </a:lnTo>
                <a:lnTo>
                  <a:pt x="103835" y="2851"/>
                </a:lnTo>
                <a:lnTo>
                  <a:pt x="153778" y="2929"/>
                </a:lnTo>
                <a:lnTo>
                  <a:pt x="204676" y="6651"/>
                </a:lnTo>
                <a:lnTo>
                  <a:pt x="256120" y="12316"/>
                </a:lnTo>
                <a:lnTo>
                  <a:pt x="307698" y="18226"/>
                </a:lnTo>
                <a:lnTo>
                  <a:pt x="358999" y="22681"/>
                </a:lnTo>
                <a:lnTo>
                  <a:pt x="409614" y="23981"/>
                </a:lnTo>
                <a:lnTo>
                  <a:pt x="459131" y="20426"/>
                </a:lnTo>
                <a:lnTo>
                  <a:pt x="498455" y="17544"/>
                </a:lnTo>
                <a:lnTo>
                  <a:pt x="542503" y="18130"/>
                </a:lnTo>
                <a:lnTo>
                  <a:pt x="590262" y="21301"/>
                </a:lnTo>
                <a:lnTo>
                  <a:pt x="640719" y="26174"/>
                </a:lnTo>
                <a:lnTo>
                  <a:pt x="692860" y="31866"/>
                </a:lnTo>
                <a:lnTo>
                  <a:pt x="745670" y="37493"/>
                </a:lnTo>
                <a:lnTo>
                  <a:pt x="798138" y="42172"/>
                </a:lnTo>
                <a:lnTo>
                  <a:pt x="849249" y="45020"/>
                </a:lnTo>
                <a:lnTo>
                  <a:pt x="897989" y="45152"/>
                </a:lnTo>
                <a:lnTo>
                  <a:pt x="943345" y="41686"/>
                </a:lnTo>
                <a:lnTo>
                  <a:pt x="984303" y="33739"/>
                </a:lnTo>
                <a:lnTo>
                  <a:pt x="1019850" y="20426"/>
                </a:lnTo>
                <a:lnTo>
                  <a:pt x="1056837" y="6819"/>
                </a:lnTo>
                <a:lnTo>
                  <a:pt x="1096588" y="520"/>
                </a:lnTo>
                <a:lnTo>
                  <a:pt x="1138670" y="0"/>
                </a:lnTo>
                <a:lnTo>
                  <a:pt x="1182649" y="3729"/>
                </a:lnTo>
                <a:lnTo>
                  <a:pt x="1228091" y="10180"/>
                </a:lnTo>
                <a:lnTo>
                  <a:pt x="1274563" y="17824"/>
                </a:lnTo>
                <a:lnTo>
                  <a:pt x="1321632" y="25131"/>
                </a:lnTo>
                <a:lnTo>
                  <a:pt x="1368864" y="30574"/>
                </a:lnTo>
                <a:lnTo>
                  <a:pt x="1415825" y="32623"/>
                </a:lnTo>
                <a:lnTo>
                  <a:pt x="1462082" y="29750"/>
                </a:lnTo>
                <a:lnTo>
                  <a:pt x="1507201" y="20426"/>
                </a:lnTo>
                <a:lnTo>
                  <a:pt x="1559818" y="8133"/>
                </a:lnTo>
                <a:lnTo>
                  <a:pt x="1609711" y="2228"/>
                </a:lnTo>
                <a:lnTo>
                  <a:pt x="1657777" y="1290"/>
                </a:lnTo>
                <a:lnTo>
                  <a:pt x="1704908" y="3900"/>
                </a:lnTo>
                <a:lnTo>
                  <a:pt x="1752000" y="8635"/>
                </a:lnTo>
                <a:lnTo>
                  <a:pt x="1799948" y="14076"/>
                </a:lnTo>
                <a:lnTo>
                  <a:pt x="1849646" y="18802"/>
                </a:lnTo>
                <a:lnTo>
                  <a:pt x="1901989" y="21393"/>
                </a:lnTo>
                <a:lnTo>
                  <a:pt x="1957871" y="20426"/>
                </a:lnTo>
                <a:lnTo>
                  <a:pt x="2003845" y="18805"/>
                </a:lnTo>
                <a:lnTo>
                  <a:pt x="2047641" y="18898"/>
                </a:lnTo>
                <a:lnTo>
                  <a:pt x="2090319" y="20242"/>
                </a:lnTo>
                <a:lnTo>
                  <a:pt x="2132937" y="22373"/>
                </a:lnTo>
                <a:lnTo>
                  <a:pt x="2176555" y="24829"/>
                </a:lnTo>
                <a:lnTo>
                  <a:pt x="2222232" y="27145"/>
                </a:lnTo>
                <a:lnTo>
                  <a:pt x="2271029" y="28860"/>
                </a:lnTo>
                <a:lnTo>
                  <a:pt x="2324003" y="29508"/>
                </a:lnTo>
                <a:lnTo>
                  <a:pt x="2382216" y="28628"/>
                </a:lnTo>
                <a:lnTo>
                  <a:pt x="2446725" y="25755"/>
                </a:lnTo>
                <a:lnTo>
                  <a:pt x="2518591" y="20426"/>
                </a:lnTo>
                <a:lnTo>
                  <a:pt x="2589035" y="15278"/>
                </a:lnTo>
                <a:lnTo>
                  <a:pt x="2649724" y="12872"/>
                </a:lnTo>
                <a:lnTo>
                  <a:pt x="2702391" y="12639"/>
                </a:lnTo>
                <a:lnTo>
                  <a:pt x="2748766" y="14007"/>
                </a:lnTo>
                <a:lnTo>
                  <a:pt x="2790581" y="16404"/>
                </a:lnTo>
                <a:lnTo>
                  <a:pt x="2829566" y="19260"/>
                </a:lnTo>
                <a:lnTo>
                  <a:pt x="2867452" y="22004"/>
                </a:lnTo>
                <a:lnTo>
                  <a:pt x="2905971" y="24063"/>
                </a:lnTo>
                <a:lnTo>
                  <a:pt x="2946853" y="24868"/>
                </a:lnTo>
                <a:lnTo>
                  <a:pt x="2991829" y="23846"/>
                </a:lnTo>
                <a:lnTo>
                  <a:pt x="3042632" y="20426"/>
                </a:lnTo>
                <a:lnTo>
                  <a:pt x="3089478" y="17188"/>
                </a:lnTo>
                <a:lnTo>
                  <a:pt x="3137910" y="15439"/>
                </a:lnTo>
                <a:lnTo>
                  <a:pt x="3187583" y="14919"/>
                </a:lnTo>
                <a:lnTo>
                  <a:pt x="3238152" y="15371"/>
                </a:lnTo>
                <a:lnTo>
                  <a:pt x="3289271" y="16534"/>
                </a:lnTo>
                <a:lnTo>
                  <a:pt x="3340598" y="18151"/>
                </a:lnTo>
                <a:lnTo>
                  <a:pt x="3391786" y="19963"/>
                </a:lnTo>
                <a:lnTo>
                  <a:pt x="3442491" y="21711"/>
                </a:lnTo>
                <a:lnTo>
                  <a:pt x="3492369" y="23135"/>
                </a:lnTo>
                <a:lnTo>
                  <a:pt x="3541075" y="23978"/>
                </a:lnTo>
                <a:lnTo>
                  <a:pt x="3588264" y="23980"/>
                </a:lnTo>
                <a:lnTo>
                  <a:pt x="3633591" y="22882"/>
                </a:lnTo>
                <a:lnTo>
                  <a:pt x="3676712" y="20426"/>
                </a:lnTo>
                <a:lnTo>
                  <a:pt x="3685622" y="66589"/>
                </a:lnTo>
                <a:lnTo>
                  <a:pt x="3690197" y="112090"/>
                </a:lnTo>
                <a:lnTo>
                  <a:pt x="3691287" y="157443"/>
                </a:lnTo>
                <a:lnTo>
                  <a:pt x="3689744" y="203164"/>
                </a:lnTo>
                <a:lnTo>
                  <a:pt x="3686419" y="249766"/>
                </a:lnTo>
                <a:lnTo>
                  <a:pt x="3682163" y="297765"/>
                </a:lnTo>
                <a:lnTo>
                  <a:pt x="3677828" y="347674"/>
                </a:lnTo>
                <a:lnTo>
                  <a:pt x="3674264" y="400009"/>
                </a:lnTo>
                <a:lnTo>
                  <a:pt x="3672322" y="455284"/>
                </a:lnTo>
                <a:lnTo>
                  <a:pt x="3672855" y="514014"/>
                </a:lnTo>
                <a:lnTo>
                  <a:pt x="3676712" y="576713"/>
                </a:lnTo>
                <a:lnTo>
                  <a:pt x="3680263" y="638654"/>
                </a:lnTo>
                <a:lnTo>
                  <a:pt x="3679997" y="695272"/>
                </a:lnTo>
                <a:lnTo>
                  <a:pt x="3676952" y="747324"/>
                </a:lnTo>
                <a:lnTo>
                  <a:pt x="3672160" y="795567"/>
                </a:lnTo>
                <a:lnTo>
                  <a:pt x="3666659" y="840758"/>
                </a:lnTo>
                <a:lnTo>
                  <a:pt x="3661483" y="883654"/>
                </a:lnTo>
                <a:lnTo>
                  <a:pt x="3657667" y="925013"/>
                </a:lnTo>
                <a:lnTo>
                  <a:pt x="3656247" y="965590"/>
                </a:lnTo>
                <a:lnTo>
                  <a:pt x="3658257" y="1006143"/>
                </a:lnTo>
                <a:lnTo>
                  <a:pt x="3664734" y="1047430"/>
                </a:lnTo>
                <a:lnTo>
                  <a:pt x="3676712" y="1090207"/>
                </a:lnTo>
                <a:lnTo>
                  <a:pt x="3641753" y="1090686"/>
                </a:lnTo>
                <a:lnTo>
                  <a:pt x="3598333" y="1088871"/>
                </a:lnTo>
                <a:lnTo>
                  <a:pt x="3548458" y="1085694"/>
                </a:lnTo>
                <a:lnTo>
                  <a:pt x="3494136" y="1082086"/>
                </a:lnTo>
                <a:lnTo>
                  <a:pt x="3437373" y="1078980"/>
                </a:lnTo>
                <a:lnTo>
                  <a:pt x="3380175" y="1077307"/>
                </a:lnTo>
                <a:lnTo>
                  <a:pt x="3324550" y="1077999"/>
                </a:lnTo>
                <a:lnTo>
                  <a:pt x="3272503" y="1081989"/>
                </a:lnTo>
                <a:lnTo>
                  <a:pt x="3226042" y="1090207"/>
                </a:lnTo>
                <a:lnTo>
                  <a:pt x="3183146" y="1097217"/>
                </a:lnTo>
                <a:lnTo>
                  <a:pt x="3140239" y="1098186"/>
                </a:lnTo>
                <a:lnTo>
                  <a:pt x="3096993" y="1094952"/>
                </a:lnTo>
                <a:lnTo>
                  <a:pt x="3053081" y="1089352"/>
                </a:lnTo>
                <a:lnTo>
                  <a:pt x="3008175" y="1083225"/>
                </a:lnTo>
                <a:lnTo>
                  <a:pt x="2961947" y="1078409"/>
                </a:lnTo>
                <a:lnTo>
                  <a:pt x="2914069" y="1076742"/>
                </a:lnTo>
                <a:lnTo>
                  <a:pt x="2864213" y="1080062"/>
                </a:lnTo>
                <a:lnTo>
                  <a:pt x="2812051" y="1090207"/>
                </a:lnTo>
                <a:lnTo>
                  <a:pt x="2771912" y="1098303"/>
                </a:lnTo>
                <a:lnTo>
                  <a:pt x="2731450" y="1101933"/>
                </a:lnTo>
                <a:lnTo>
                  <a:pt x="2690402" y="1101996"/>
                </a:lnTo>
                <a:lnTo>
                  <a:pt x="2648506" y="1099389"/>
                </a:lnTo>
                <a:lnTo>
                  <a:pt x="2605500" y="1095012"/>
                </a:lnTo>
                <a:lnTo>
                  <a:pt x="2561121" y="1089761"/>
                </a:lnTo>
                <a:lnTo>
                  <a:pt x="2515108" y="1084535"/>
                </a:lnTo>
                <a:lnTo>
                  <a:pt x="2467196" y="1080232"/>
                </a:lnTo>
                <a:lnTo>
                  <a:pt x="2417126" y="1077749"/>
                </a:lnTo>
                <a:lnTo>
                  <a:pt x="2364633" y="1077986"/>
                </a:lnTo>
                <a:lnTo>
                  <a:pt x="2309455" y="1081839"/>
                </a:lnTo>
                <a:lnTo>
                  <a:pt x="2251331" y="1090207"/>
                </a:lnTo>
                <a:lnTo>
                  <a:pt x="2186615" y="1100124"/>
                </a:lnTo>
                <a:lnTo>
                  <a:pt x="2133817" y="1104492"/>
                </a:lnTo>
                <a:lnTo>
                  <a:pt x="2090105" y="1104565"/>
                </a:lnTo>
                <a:lnTo>
                  <a:pt x="2052647" y="1101597"/>
                </a:lnTo>
                <a:lnTo>
                  <a:pt x="2018612" y="1096845"/>
                </a:lnTo>
                <a:lnTo>
                  <a:pt x="1985168" y="1091561"/>
                </a:lnTo>
                <a:lnTo>
                  <a:pt x="1949482" y="1087000"/>
                </a:lnTo>
                <a:lnTo>
                  <a:pt x="1908724" y="1084418"/>
                </a:lnTo>
                <a:lnTo>
                  <a:pt x="1860061" y="1085069"/>
                </a:lnTo>
                <a:lnTo>
                  <a:pt x="1800661" y="1090207"/>
                </a:lnTo>
                <a:lnTo>
                  <a:pt x="1746502" y="1094690"/>
                </a:lnTo>
                <a:lnTo>
                  <a:pt x="1693566" y="1095676"/>
                </a:lnTo>
                <a:lnTo>
                  <a:pt x="1641892" y="1093969"/>
                </a:lnTo>
                <a:lnTo>
                  <a:pt x="1591518" y="1090374"/>
                </a:lnTo>
                <a:lnTo>
                  <a:pt x="1542482" y="1085695"/>
                </a:lnTo>
                <a:lnTo>
                  <a:pt x="1494823" y="1080738"/>
                </a:lnTo>
                <a:lnTo>
                  <a:pt x="1448580" y="1076307"/>
                </a:lnTo>
                <a:lnTo>
                  <a:pt x="1403790" y="1073207"/>
                </a:lnTo>
                <a:lnTo>
                  <a:pt x="1360493" y="1072242"/>
                </a:lnTo>
                <a:lnTo>
                  <a:pt x="1318727" y="1074217"/>
                </a:lnTo>
                <a:lnTo>
                  <a:pt x="1278530" y="1079938"/>
                </a:lnTo>
                <a:lnTo>
                  <a:pt x="1239941" y="1090207"/>
                </a:lnTo>
                <a:lnTo>
                  <a:pt x="1204278" y="1099312"/>
                </a:lnTo>
                <a:lnTo>
                  <a:pt x="1167002" y="1103576"/>
                </a:lnTo>
                <a:lnTo>
                  <a:pt x="1128084" y="1103907"/>
                </a:lnTo>
                <a:lnTo>
                  <a:pt x="1087497" y="1101209"/>
                </a:lnTo>
                <a:lnTo>
                  <a:pt x="1045213" y="1096390"/>
                </a:lnTo>
                <a:lnTo>
                  <a:pt x="1001205" y="1090356"/>
                </a:lnTo>
                <a:lnTo>
                  <a:pt x="955445" y="1084012"/>
                </a:lnTo>
                <a:lnTo>
                  <a:pt x="907905" y="1078266"/>
                </a:lnTo>
                <a:lnTo>
                  <a:pt x="858558" y="1074022"/>
                </a:lnTo>
                <a:lnTo>
                  <a:pt x="807376" y="1072189"/>
                </a:lnTo>
                <a:lnTo>
                  <a:pt x="754331" y="1073671"/>
                </a:lnTo>
                <a:lnTo>
                  <a:pt x="699397" y="1079375"/>
                </a:lnTo>
                <a:lnTo>
                  <a:pt x="642544" y="1090207"/>
                </a:lnTo>
                <a:lnTo>
                  <a:pt x="586367" y="1101011"/>
                </a:lnTo>
                <a:lnTo>
                  <a:pt x="533161" y="1106638"/>
                </a:lnTo>
                <a:lnTo>
                  <a:pt x="482452" y="1108009"/>
                </a:lnTo>
                <a:lnTo>
                  <a:pt x="433766" y="1106046"/>
                </a:lnTo>
                <a:lnTo>
                  <a:pt x="386630" y="1101668"/>
                </a:lnTo>
                <a:lnTo>
                  <a:pt x="340570" y="1095797"/>
                </a:lnTo>
                <a:lnTo>
                  <a:pt x="295111" y="1089352"/>
                </a:lnTo>
                <a:lnTo>
                  <a:pt x="249780" y="1083255"/>
                </a:lnTo>
                <a:lnTo>
                  <a:pt x="204104" y="1078426"/>
                </a:lnTo>
                <a:lnTo>
                  <a:pt x="157607" y="1075787"/>
                </a:lnTo>
                <a:lnTo>
                  <a:pt x="109817" y="1076256"/>
                </a:lnTo>
                <a:lnTo>
                  <a:pt x="60259" y="1080756"/>
                </a:lnTo>
                <a:lnTo>
                  <a:pt x="8460" y="1090207"/>
                </a:lnTo>
                <a:lnTo>
                  <a:pt x="8065" y="1035650"/>
                </a:lnTo>
                <a:lnTo>
                  <a:pt x="8678" y="982617"/>
                </a:lnTo>
                <a:lnTo>
                  <a:pt x="9991" y="930867"/>
                </a:lnTo>
                <a:lnTo>
                  <a:pt x="11693" y="880156"/>
                </a:lnTo>
                <a:lnTo>
                  <a:pt x="13474" y="830242"/>
                </a:lnTo>
                <a:lnTo>
                  <a:pt x="15024" y="780884"/>
                </a:lnTo>
                <a:lnTo>
                  <a:pt x="16033" y="731837"/>
                </a:lnTo>
                <a:lnTo>
                  <a:pt x="16191" y="682860"/>
                </a:lnTo>
                <a:lnTo>
                  <a:pt x="15188" y="633710"/>
                </a:lnTo>
                <a:lnTo>
                  <a:pt x="12714" y="584144"/>
                </a:lnTo>
                <a:lnTo>
                  <a:pt x="8460" y="533921"/>
                </a:lnTo>
                <a:lnTo>
                  <a:pt x="3787" y="480314"/>
                </a:lnTo>
                <a:lnTo>
                  <a:pt x="1083" y="430151"/>
                </a:lnTo>
                <a:lnTo>
                  <a:pt x="0" y="382329"/>
                </a:lnTo>
                <a:lnTo>
                  <a:pt x="186" y="335744"/>
                </a:lnTo>
                <a:lnTo>
                  <a:pt x="1295" y="289292"/>
                </a:lnTo>
                <a:lnTo>
                  <a:pt x="2978" y="241872"/>
                </a:lnTo>
                <a:lnTo>
                  <a:pt x="4884" y="192378"/>
                </a:lnTo>
                <a:lnTo>
                  <a:pt x="6666" y="139709"/>
                </a:lnTo>
                <a:lnTo>
                  <a:pt x="7974" y="82759"/>
                </a:lnTo>
                <a:lnTo>
                  <a:pt x="8460" y="20426"/>
                </a:lnTo>
                <a:close/>
              </a:path>
            </a:pathLst>
          </a:custGeom>
          <a:noFill/>
          <a:ln cap="flat" cmpd="sng" w="2857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i="0" sz="1800" u="none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6" name="Google Shape;46;p1"/>
          <p:cNvSpPr txBox="1"/>
          <p:nvPr/>
        </p:nvSpPr>
        <p:spPr>
          <a:xfrm>
            <a:off x="5373950" y="152400"/>
            <a:ext cx="4317600" cy="95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100"/>
              <a:buFont typeface="Arial"/>
              <a:buNone/>
            </a:pPr>
            <a:r>
              <a:rPr b="1" i="0" lang="en-GB" sz="5600" u="sng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Walter Tull</a:t>
            </a:r>
            <a:endParaRPr b="1" i="0" sz="5600" u="sng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grpSp>
        <p:nvGrpSpPr>
          <p:cNvPr id="47" name="Google Shape;47;p1"/>
          <p:cNvGrpSpPr/>
          <p:nvPr/>
        </p:nvGrpSpPr>
        <p:grpSpPr>
          <a:xfrm>
            <a:off x="5640074" y="1109301"/>
            <a:ext cx="4007117" cy="2554751"/>
            <a:chOff x="33407" y="688097"/>
            <a:chExt cx="3774958" cy="1152398"/>
          </a:xfrm>
        </p:grpSpPr>
        <p:sp>
          <p:nvSpPr>
            <p:cNvPr id="48" name="Google Shape;48;p1"/>
            <p:cNvSpPr/>
            <p:nvPr/>
          </p:nvSpPr>
          <p:spPr>
            <a:xfrm>
              <a:off x="72408" y="699975"/>
              <a:ext cx="3696970" cy="1116772"/>
            </a:xfrm>
            <a:custGeom>
              <a:rect b="b" l="l" r="r" t="t"/>
              <a:pathLst>
                <a:path extrusionOk="0" h="1104900" w="3696970">
                  <a:moveTo>
                    <a:pt x="2104965" y="0"/>
                  </a:moveTo>
                  <a:lnTo>
                    <a:pt x="2052446" y="4392"/>
                  </a:lnTo>
                  <a:lnTo>
                    <a:pt x="2000967" y="14753"/>
                  </a:lnTo>
                  <a:lnTo>
                    <a:pt x="1949877" y="25379"/>
                  </a:lnTo>
                  <a:lnTo>
                    <a:pt x="1898352" y="30454"/>
                  </a:lnTo>
                  <a:lnTo>
                    <a:pt x="1846751" y="31174"/>
                  </a:lnTo>
                  <a:lnTo>
                    <a:pt x="1795435" y="28736"/>
                  </a:lnTo>
                  <a:lnTo>
                    <a:pt x="1744762" y="24335"/>
                  </a:lnTo>
                  <a:lnTo>
                    <a:pt x="1695091" y="19168"/>
                  </a:lnTo>
                  <a:lnTo>
                    <a:pt x="1646782" y="14430"/>
                  </a:lnTo>
                  <a:lnTo>
                    <a:pt x="1600193" y="11317"/>
                  </a:lnTo>
                  <a:lnTo>
                    <a:pt x="1555685" y="11026"/>
                  </a:lnTo>
                  <a:lnTo>
                    <a:pt x="1513617" y="14753"/>
                  </a:lnTo>
                  <a:lnTo>
                    <a:pt x="1476374" y="18696"/>
                  </a:lnTo>
                  <a:lnTo>
                    <a:pt x="1433251" y="20576"/>
                  </a:lnTo>
                  <a:lnTo>
                    <a:pt x="1385329" y="20797"/>
                  </a:lnTo>
                  <a:lnTo>
                    <a:pt x="1333687" y="19762"/>
                  </a:lnTo>
                  <a:lnTo>
                    <a:pt x="1279406" y="17877"/>
                  </a:lnTo>
                  <a:lnTo>
                    <a:pt x="1167241" y="13166"/>
                  </a:lnTo>
                  <a:lnTo>
                    <a:pt x="1111517" y="11149"/>
                  </a:lnTo>
                  <a:lnTo>
                    <a:pt x="1057473" y="9895"/>
                  </a:lnTo>
                  <a:lnTo>
                    <a:pt x="1006187" y="9809"/>
                  </a:lnTo>
                  <a:lnTo>
                    <a:pt x="958739" y="11294"/>
                  </a:lnTo>
                  <a:lnTo>
                    <a:pt x="857694" y="19443"/>
                  </a:lnTo>
                  <a:lnTo>
                    <a:pt x="801239" y="20523"/>
                  </a:lnTo>
                  <a:lnTo>
                    <a:pt x="746781" y="19130"/>
                  </a:lnTo>
                  <a:lnTo>
                    <a:pt x="694256" y="16396"/>
                  </a:lnTo>
                  <a:lnTo>
                    <a:pt x="643601" y="13457"/>
                  </a:lnTo>
                  <a:lnTo>
                    <a:pt x="594753" y="11447"/>
                  </a:lnTo>
                  <a:lnTo>
                    <a:pt x="547647" y="11501"/>
                  </a:lnTo>
                  <a:lnTo>
                    <a:pt x="502221" y="14753"/>
                  </a:lnTo>
                  <a:lnTo>
                    <a:pt x="462743" y="17173"/>
                  </a:lnTo>
                  <a:lnTo>
                    <a:pt x="416788" y="16668"/>
                  </a:lnTo>
                  <a:lnTo>
                    <a:pt x="366014" y="14135"/>
                  </a:lnTo>
                  <a:lnTo>
                    <a:pt x="256637" y="6562"/>
                  </a:lnTo>
                  <a:lnTo>
                    <a:pt x="201348" y="3310"/>
                  </a:lnTo>
                  <a:lnTo>
                    <a:pt x="147870" y="1609"/>
                  </a:lnTo>
                  <a:lnTo>
                    <a:pt x="97858" y="2353"/>
                  </a:lnTo>
                  <a:lnTo>
                    <a:pt x="52972" y="6436"/>
                  </a:lnTo>
                  <a:lnTo>
                    <a:pt x="14867" y="14753"/>
                  </a:lnTo>
                  <a:lnTo>
                    <a:pt x="26476" y="64039"/>
                  </a:lnTo>
                  <a:lnTo>
                    <a:pt x="31977" y="107539"/>
                  </a:lnTo>
                  <a:lnTo>
                    <a:pt x="32569" y="146636"/>
                  </a:lnTo>
                  <a:lnTo>
                    <a:pt x="29452" y="182711"/>
                  </a:lnTo>
                  <a:lnTo>
                    <a:pt x="23824" y="217144"/>
                  </a:lnTo>
                  <a:lnTo>
                    <a:pt x="9834" y="286612"/>
                  </a:lnTo>
                  <a:lnTo>
                    <a:pt x="3870" y="324408"/>
                  </a:lnTo>
                  <a:lnTo>
                    <a:pt x="192" y="366088"/>
                  </a:lnTo>
                  <a:lnTo>
                    <a:pt x="0" y="413032"/>
                  </a:lnTo>
                  <a:lnTo>
                    <a:pt x="4491" y="466622"/>
                  </a:lnTo>
                  <a:lnTo>
                    <a:pt x="25699" y="591703"/>
                  </a:lnTo>
                  <a:lnTo>
                    <a:pt x="31394" y="650265"/>
                  </a:lnTo>
                  <a:lnTo>
                    <a:pt x="32903" y="704461"/>
                  </a:lnTo>
                  <a:lnTo>
                    <a:pt x="31176" y="754831"/>
                  </a:lnTo>
                  <a:lnTo>
                    <a:pt x="27162" y="801911"/>
                  </a:lnTo>
                  <a:lnTo>
                    <a:pt x="21813" y="846240"/>
                  </a:lnTo>
                  <a:lnTo>
                    <a:pt x="16077" y="888354"/>
                  </a:lnTo>
                  <a:lnTo>
                    <a:pt x="10906" y="928791"/>
                  </a:lnTo>
                  <a:lnTo>
                    <a:pt x="7249" y="968089"/>
                  </a:lnTo>
                  <a:lnTo>
                    <a:pt x="6057" y="1006786"/>
                  </a:lnTo>
                  <a:lnTo>
                    <a:pt x="8280" y="1045418"/>
                  </a:lnTo>
                  <a:lnTo>
                    <a:pt x="14867" y="1084525"/>
                  </a:lnTo>
                  <a:lnTo>
                    <a:pt x="82320" y="1072515"/>
                  </a:lnTo>
                  <a:lnTo>
                    <a:pt x="146636" y="1065350"/>
                  </a:lnTo>
                  <a:lnTo>
                    <a:pt x="207761" y="1062214"/>
                  </a:lnTo>
                  <a:lnTo>
                    <a:pt x="265642" y="1062295"/>
                  </a:lnTo>
                  <a:lnTo>
                    <a:pt x="320228" y="1064778"/>
                  </a:lnTo>
                  <a:lnTo>
                    <a:pt x="371466" y="1068848"/>
                  </a:lnTo>
                  <a:lnTo>
                    <a:pt x="419303" y="1073693"/>
                  </a:lnTo>
                  <a:lnTo>
                    <a:pt x="463686" y="1078496"/>
                  </a:lnTo>
                  <a:lnTo>
                    <a:pt x="504562" y="1082446"/>
                  </a:lnTo>
                  <a:lnTo>
                    <a:pt x="541880" y="1084727"/>
                  </a:lnTo>
                  <a:lnTo>
                    <a:pt x="612733" y="1084262"/>
                  </a:lnTo>
                  <a:lnTo>
                    <a:pt x="647767" y="1086864"/>
                  </a:lnTo>
                  <a:lnTo>
                    <a:pt x="720658" y="1095865"/>
                  </a:lnTo>
                  <a:lnTo>
                    <a:pt x="763097" y="1099864"/>
                  </a:lnTo>
                  <a:lnTo>
                    <a:pt x="812585" y="1101929"/>
                  </a:lnTo>
                  <a:lnTo>
                    <a:pt x="871414" y="1100861"/>
                  </a:lnTo>
                  <a:lnTo>
                    <a:pt x="941874" y="1095460"/>
                  </a:lnTo>
                  <a:lnTo>
                    <a:pt x="1086224" y="1076773"/>
                  </a:lnTo>
                  <a:lnTo>
                    <a:pt x="1139400" y="1072619"/>
                  </a:lnTo>
                  <a:lnTo>
                    <a:pt x="1187000" y="1071433"/>
                  </a:lnTo>
                  <a:lnTo>
                    <a:pt x="1230239" y="1072587"/>
                  </a:lnTo>
                  <a:lnTo>
                    <a:pt x="1270334" y="1075452"/>
                  </a:lnTo>
                  <a:lnTo>
                    <a:pt x="1308497" y="1079399"/>
                  </a:lnTo>
                  <a:lnTo>
                    <a:pt x="1383894" y="1088025"/>
                  </a:lnTo>
                  <a:lnTo>
                    <a:pt x="1423558" y="1091447"/>
                  </a:lnTo>
                  <a:lnTo>
                    <a:pt x="1466151" y="1093437"/>
                  </a:lnTo>
                  <a:lnTo>
                    <a:pt x="1512890" y="1093365"/>
                  </a:lnTo>
                  <a:lnTo>
                    <a:pt x="1564988" y="1090604"/>
                  </a:lnTo>
                  <a:lnTo>
                    <a:pt x="1690047" y="1077589"/>
                  </a:lnTo>
                  <a:lnTo>
                    <a:pt x="1753962" y="1073649"/>
                  </a:lnTo>
                  <a:lnTo>
                    <a:pt x="1815243" y="1072184"/>
                  </a:lnTo>
                  <a:lnTo>
                    <a:pt x="1873725" y="1072674"/>
                  </a:lnTo>
                  <a:lnTo>
                    <a:pt x="1929244" y="1074599"/>
                  </a:lnTo>
                  <a:lnTo>
                    <a:pt x="1981634" y="1077438"/>
                  </a:lnTo>
                  <a:lnTo>
                    <a:pt x="2076371" y="1083777"/>
                  </a:lnTo>
                  <a:lnTo>
                    <a:pt x="2118389" y="1086236"/>
                  </a:lnTo>
                  <a:lnTo>
                    <a:pt x="2156619" y="1087527"/>
                  </a:lnTo>
                  <a:lnTo>
                    <a:pt x="2190896" y="1087130"/>
                  </a:lnTo>
                  <a:lnTo>
                    <a:pt x="2221058" y="1084525"/>
                  </a:lnTo>
                  <a:lnTo>
                    <a:pt x="2256961" y="1082159"/>
                  </a:lnTo>
                  <a:lnTo>
                    <a:pt x="2297030" y="1083562"/>
                  </a:lnTo>
                  <a:lnTo>
                    <a:pt x="2340769" y="1087517"/>
                  </a:lnTo>
                  <a:lnTo>
                    <a:pt x="2437296" y="1098222"/>
                  </a:lnTo>
                  <a:lnTo>
                    <a:pt x="2489098" y="1102539"/>
                  </a:lnTo>
                  <a:lnTo>
                    <a:pt x="2542602" y="1104543"/>
                  </a:lnTo>
                  <a:lnTo>
                    <a:pt x="2597317" y="1103020"/>
                  </a:lnTo>
                  <a:lnTo>
                    <a:pt x="2652749" y="1096753"/>
                  </a:lnTo>
                  <a:lnTo>
                    <a:pt x="2757722" y="1073881"/>
                  </a:lnTo>
                  <a:lnTo>
                    <a:pt x="2804944" y="1069430"/>
                  </a:lnTo>
                  <a:lnTo>
                    <a:pt x="2850659" y="1069815"/>
                  </a:lnTo>
                  <a:lnTo>
                    <a:pt x="2895455" y="1073683"/>
                  </a:lnTo>
                  <a:lnTo>
                    <a:pt x="2939915" y="1079680"/>
                  </a:lnTo>
                  <a:lnTo>
                    <a:pt x="2984626" y="1086451"/>
                  </a:lnTo>
                  <a:lnTo>
                    <a:pt x="3030174" y="1092642"/>
                  </a:lnTo>
                  <a:lnTo>
                    <a:pt x="3077145" y="1096900"/>
                  </a:lnTo>
                  <a:lnTo>
                    <a:pt x="3126123" y="1097869"/>
                  </a:lnTo>
                  <a:lnTo>
                    <a:pt x="3177696" y="1094195"/>
                  </a:lnTo>
                  <a:lnTo>
                    <a:pt x="3232448" y="1084525"/>
                  </a:lnTo>
                  <a:lnTo>
                    <a:pt x="3291338" y="1073490"/>
                  </a:lnTo>
                  <a:lnTo>
                    <a:pt x="3344335" y="1068380"/>
                  </a:lnTo>
                  <a:lnTo>
                    <a:pt x="3392496" y="1067894"/>
                  </a:lnTo>
                  <a:lnTo>
                    <a:pt x="3436879" y="1070728"/>
                  </a:lnTo>
                  <a:lnTo>
                    <a:pt x="3478543" y="1075581"/>
                  </a:lnTo>
                  <a:lnTo>
                    <a:pt x="3518547" y="1081149"/>
                  </a:lnTo>
                  <a:lnTo>
                    <a:pt x="3557948" y="1086130"/>
                  </a:lnTo>
                  <a:lnTo>
                    <a:pt x="3597805" y="1089221"/>
                  </a:lnTo>
                  <a:lnTo>
                    <a:pt x="3639176" y="1089120"/>
                  </a:lnTo>
                  <a:lnTo>
                    <a:pt x="3683120" y="1084525"/>
                  </a:lnTo>
                  <a:lnTo>
                    <a:pt x="3670545" y="1031000"/>
                  </a:lnTo>
                  <a:lnTo>
                    <a:pt x="3663559" y="980500"/>
                  </a:lnTo>
                  <a:lnTo>
                    <a:pt x="3661137" y="932473"/>
                  </a:lnTo>
                  <a:lnTo>
                    <a:pt x="3662255" y="886366"/>
                  </a:lnTo>
                  <a:lnTo>
                    <a:pt x="3665888" y="841628"/>
                  </a:lnTo>
                  <a:lnTo>
                    <a:pt x="3671011" y="797707"/>
                  </a:lnTo>
                  <a:lnTo>
                    <a:pt x="3676600" y="754051"/>
                  </a:lnTo>
                  <a:lnTo>
                    <a:pt x="3681630" y="710108"/>
                  </a:lnTo>
                  <a:lnTo>
                    <a:pt x="3685077" y="665326"/>
                  </a:lnTo>
                  <a:lnTo>
                    <a:pt x="3685915" y="619153"/>
                  </a:lnTo>
                  <a:lnTo>
                    <a:pt x="3683120" y="571038"/>
                  </a:lnTo>
                  <a:lnTo>
                    <a:pt x="3679870" y="522959"/>
                  </a:lnTo>
                  <a:lnTo>
                    <a:pt x="3679526" y="476739"/>
                  </a:lnTo>
                  <a:lnTo>
                    <a:pt x="3681336" y="431592"/>
                  </a:lnTo>
                  <a:lnTo>
                    <a:pt x="3684548" y="386731"/>
                  </a:lnTo>
                  <a:lnTo>
                    <a:pt x="3692169" y="294730"/>
                  </a:lnTo>
                  <a:lnTo>
                    <a:pt x="3695075" y="246017"/>
                  </a:lnTo>
                  <a:lnTo>
                    <a:pt x="3696375" y="194449"/>
                  </a:lnTo>
                  <a:lnTo>
                    <a:pt x="3695317" y="139239"/>
                  </a:lnTo>
                  <a:lnTo>
                    <a:pt x="3691149" y="79602"/>
                  </a:lnTo>
                  <a:lnTo>
                    <a:pt x="3683120" y="14753"/>
                  </a:lnTo>
                  <a:lnTo>
                    <a:pt x="3631100" y="14709"/>
                  </a:lnTo>
                  <a:lnTo>
                    <a:pt x="3580618" y="13827"/>
                  </a:lnTo>
                  <a:lnTo>
                    <a:pt x="3531334" y="12360"/>
                  </a:lnTo>
                  <a:lnTo>
                    <a:pt x="3387280" y="6990"/>
                  </a:lnTo>
                  <a:lnTo>
                    <a:pt x="3339397" y="5724"/>
                  </a:lnTo>
                  <a:lnTo>
                    <a:pt x="3291015" y="5143"/>
                  </a:lnTo>
                  <a:lnTo>
                    <a:pt x="3241797" y="5502"/>
                  </a:lnTo>
                  <a:lnTo>
                    <a:pt x="3191402" y="7054"/>
                  </a:lnTo>
                  <a:lnTo>
                    <a:pt x="3139491" y="10053"/>
                  </a:lnTo>
                  <a:lnTo>
                    <a:pt x="3085725" y="14753"/>
                  </a:lnTo>
                  <a:lnTo>
                    <a:pt x="3030232" y="18906"/>
                  </a:lnTo>
                  <a:lnTo>
                    <a:pt x="2973774" y="20467"/>
                  </a:lnTo>
                  <a:lnTo>
                    <a:pt x="2916952" y="19988"/>
                  </a:lnTo>
                  <a:lnTo>
                    <a:pt x="2860367" y="18018"/>
                  </a:lnTo>
                  <a:lnTo>
                    <a:pt x="2804620" y="15110"/>
                  </a:lnTo>
                  <a:lnTo>
                    <a:pt x="2698042" y="8682"/>
                  </a:lnTo>
                  <a:lnTo>
                    <a:pt x="2648413" y="6264"/>
                  </a:lnTo>
                  <a:lnTo>
                    <a:pt x="2602025" y="5111"/>
                  </a:lnTo>
                  <a:lnTo>
                    <a:pt x="2559479" y="5774"/>
                  </a:lnTo>
                  <a:lnTo>
                    <a:pt x="2521376" y="8804"/>
                  </a:lnTo>
                  <a:lnTo>
                    <a:pt x="2488317" y="14753"/>
                  </a:lnTo>
                  <a:lnTo>
                    <a:pt x="2449751" y="20890"/>
                  </a:lnTo>
                  <a:lnTo>
                    <a:pt x="2407275" y="21996"/>
                  </a:lnTo>
                  <a:lnTo>
                    <a:pt x="2361509" y="19448"/>
                  </a:lnTo>
                  <a:lnTo>
                    <a:pt x="2313070" y="14620"/>
                  </a:lnTo>
                  <a:lnTo>
                    <a:pt x="2262577" y="8886"/>
                  </a:lnTo>
                  <a:lnTo>
                    <a:pt x="2210650" y="3621"/>
                  </a:lnTo>
                  <a:lnTo>
                    <a:pt x="2157906" y="201"/>
                  </a:lnTo>
                  <a:lnTo>
                    <a:pt x="2104965" y="0"/>
                  </a:lnTo>
                  <a:close/>
                </a:path>
              </a:pathLst>
            </a:custGeom>
            <a:solidFill>
              <a:srgbClr val="FFFFFF"/>
            </a:solidFill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rPr i="0" lang="en-GB" sz="800" u="none" cap="none" strike="noStrike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 </a:t>
              </a:r>
              <a:endParaRPr>
                <a:latin typeface="Century Gothic"/>
                <a:ea typeface="Century Gothic"/>
                <a:cs typeface="Century Gothic"/>
                <a:sym typeface="Century Gothic"/>
              </a:endParaRPr>
            </a:p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rPr b="1" i="0" lang="en-GB" sz="1800" u="sng" cap="none" strike="noStrike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Tottenham Hotspur</a:t>
              </a:r>
              <a:endParaRPr b="1" i="0" sz="1400" u="sng" cap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1" i="0" sz="1800" u="sng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49" name="Google Shape;49;p1"/>
            <p:cNvSpPr/>
            <p:nvPr/>
          </p:nvSpPr>
          <p:spPr>
            <a:xfrm>
              <a:off x="33407" y="688097"/>
              <a:ext cx="3774958" cy="1152398"/>
            </a:xfrm>
            <a:custGeom>
              <a:rect b="b" l="l" r="r" t="t"/>
              <a:pathLst>
                <a:path extrusionOk="0" h="1108075" w="3691890">
                  <a:moveTo>
                    <a:pt x="8460" y="20426"/>
                  </a:moveTo>
                  <a:lnTo>
                    <a:pt x="55259" y="8117"/>
                  </a:lnTo>
                  <a:lnTo>
                    <a:pt x="103835" y="2851"/>
                  </a:lnTo>
                  <a:lnTo>
                    <a:pt x="153778" y="2929"/>
                  </a:lnTo>
                  <a:lnTo>
                    <a:pt x="204676" y="6651"/>
                  </a:lnTo>
                  <a:lnTo>
                    <a:pt x="256120" y="12316"/>
                  </a:lnTo>
                  <a:lnTo>
                    <a:pt x="307698" y="18226"/>
                  </a:lnTo>
                  <a:lnTo>
                    <a:pt x="358999" y="22681"/>
                  </a:lnTo>
                  <a:lnTo>
                    <a:pt x="409614" y="23981"/>
                  </a:lnTo>
                  <a:lnTo>
                    <a:pt x="459131" y="20426"/>
                  </a:lnTo>
                  <a:lnTo>
                    <a:pt x="498455" y="17544"/>
                  </a:lnTo>
                  <a:lnTo>
                    <a:pt x="542503" y="18130"/>
                  </a:lnTo>
                  <a:lnTo>
                    <a:pt x="590262" y="21301"/>
                  </a:lnTo>
                  <a:lnTo>
                    <a:pt x="640719" y="26174"/>
                  </a:lnTo>
                  <a:lnTo>
                    <a:pt x="692860" y="31866"/>
                  </a:lnTo>
                  <a:lnTo>
                    <a:pt x="745670" y="37493"/>
                  </a:lnTo>
                  <a:lnTo>
                    <a:pt x="798138" y="42172"/>
                  </a:lnTo>
                  <a:lnTo>
                    <a:pt x="849249" y="45020"/>
                  </a:lnTo>
                  <a:lnTo>
                    <a:pt x="897989" y="45152"/>
                  </a:lnTo>
                  <a:lnTo>
                    <a:pt x="943345" y="41686"/>
                  </a:lnTo>
                  <a:lnTo>
                    <a:pt x="984303" y="33739"/>
                  </a:lnTo>
                  <a:lnTo>
                    <a:pt x="1019850" y="20426"/>
                  </a:lnTo>
                  <a:lnTo>
                    <a:pt x="1056837" y="6819"/>
                  </a:lnTo>
                  <a:lnTo>
                    <a:pt x="1096588" y="520"/>
                  </a:lnTo>
                  <a:lnTo>
                    <a:pt x="1138670" y="0"/>
                  </a:lnTo>
                  <a:lnTo>
                    <a:pt x="1182649" y="3729"/>
                  </a:lnTo>
                  <a:lnTo>
                    <a:pt x="1228091" y="10180"/>
                  </a:lnTo>
                  <a:lnTo>
                    <a:pt x="1274563" y="17824"/>
                  </a:lnTo>
                  <a:lnTo>
                    <a:pt x="1321632" y="25131"/>
                  </a:lnTo>
                  <a:lnTo>
                    <a:pt x="1368864" y="30574"/>
                  </a:lnTo>
                  <a:lnTo>
                    <a:pt x="1415825" y="32623"/>
                  </a:lnTo>
                  <a:lnTo>
                    <a:pt x="1462082" y="29750"/>
                  </a:lnTo>
                  <a:lnTo>
                    <a:pt x="1507201" y="20426"/>
                  </a:lnTo>
                  <a:lnTo>
                    <a:pt x="1559818" y="8133"/>
                  </a:lnTo>
                  <a:lnTo>
                    <a:pt x="1609711" y="2228"/>
                  </a:lnTo>
                  <a:lnTo>
                    <a:pt x="1657777" y="1290"/>
                  </a:lnTo>
                  <a:lnTo>
                    <a:pt x="1704908" y="3900"/>
                  </a:lnTo>
                  <a:lnTo>
                    <a:pt x="1752000" y="8635"/>
                  </a:lnTo>
                  <a:lnTo>
                    <a:pt x="1799948" y="14076"/>
                  </a:lnTo>
                  <a:lnTo>
                    <a:pt x="1849646" y="18802"/>
                  </a:lnTo>
                  <a:lnTo>
                    <a:pt x="1901989" y="21393"/>
                  </a:lnTo>
                  <a:lnTo>
                    <a:pt x="1957871" y="20426"/>
                  </a:lnTo>
                  <a:lnTo>
                    <a:pt x="2003845" y="18805"/>
                  </a:lnTo>
                  <a:lnTo>
                    <a:pt x="2047641" y="18898"/>
                  </a:lnTo>
                  <a:lnTo>
                    <a:pt x="2090319" y="20242"/>
                  </a:lnTo>
                  <a:lnTo>
                    <a:pt x="2132937" y="22373"/>
                  </a:lnTo>
                  <a:lnTo>
                    <a:pt x="2176555" y="24829"/>
                  </a:lnTo>
                  <a:lnTo>
                    <a:pt x="2222232" y="27145"/>
                  </a:lnTo>
                  <a:lnTo>
                    <a:pt x="2271029" y="28860"/>
                  </a:lnTo>
                  <a:lnTo>
                    <a:pt x="2324003" y="29508"/>
                  </a:lnTo>
                  <a:lnTo>
                    <a:pt x="2382216" y="28628"/>
                  </a:lnTo>
                  <a:lnTo>
                    <a:pt x="2446725" y="25755"/>
                  </a:lnTo>
                  <a:lnTo>
                    <a:pt x="2518591" y="20426"/>
                  </a:lnTo>
                  <a:lnTo>
                    <a:pt x="2589035" y="15278"/>
                  </a:lnTo>
                  <a:lnTo>
                    <a:pt x="2649724" y="12872"/>
                  </a:lnTo>
                  <a:lnTo>
                    <a:pt x="2702391" y="12639"/>
                  </a:lnTo>
                  <a:lnTo>
                    <a:pt x="2748766" y="14007"/>
                  </a:lnTo>
                  <a:lnTo>
                    <a:pt x="2790581" y="16404"/>
                  </a:lnTo>
                  <a:lnTo>
                    <a:pt x="2829566" y="19260"/>
                  </a:lnTo>
                  <a:lnTo>
                    <a:pt x="2867452" y="22004"/>
                  </a:lnTo>
                  <a:lnTo>
                    <a:pt x="2905971" y="24063"/>
                  </a:lnTo>
                  <a:lnTo>
                    <a:pt x="2946853" y="24868"/>
                  </a:lnTo>
                  <a:lnTo>
                    <a:pt x="2991829" y="23846"/>
                  </a:lnTo>
                  <a:lnTo>
                    <a:pt x="3042632" y="20426"/>
                  </a:lnTo>
                  <a:lnTo>
                    <a:pt x="3089478" y="17188"/>
                  </a:lnTo>
                  <a:lnTo>
                    <a:pt x="3137910" y="15439"/>
                  </a:lnTo>
                  <a:lnTo>
                    <a:pt x="3187583" y="14919"/>
                  </a:lnTo>
                  <a:lnTo>
                    <a:pt x="3238152" y="15371"/>
                  </a:lnTo>
                  <a:lnTo>
                    <a:pt x="3289271" y="16534"/>
                  </a:lnTo>
                  <a:lnTo>
                    <a:pt x="3340598" y="18151"/>
                  </a:lnTo>
                  <a:lnTo>
                    <a:pt x="3391786" y="19963"/>
                  </a:lnTo>
                  <a:lnTo>
                    <a:pt x="3442491" y="21711"/>
                  </a:lnTo>
                  <a:lnTo>
                    <a:pt x="3492369" y="23135"/>
                  </a:lnTo>
                  <a:lnTo>
                    <a:pt x="3541075" y="23978"/>
                  </a:lnTo>
                  <a:lnTo>
                    <a:pt x="3588264" y="23980"/>
                  </a:lnTo>
                  <a:lnTo>
                    <a:pt x="3633591" y="22882"/>
                  </a:lnTo>
                  <a:lnTo>
                    <a:pt x="3676712" y="20426"/>
                  </a:lnTo>
                  <a:lnTo>
                    <a:pt x="3685622" y="66589"/>
                  </a:lnTo>
                  <a:lnTo>
                    <a:pt x="3690197" y="112090"/>
                  </a:lnTo>
                  <a:lnTo>
                    <a:pt x="3691287" y="157443"/>
                  </a:lnTo>
                  <a:lnTo>
                    <a:pt x="3689744" y="203164"/>
                  </a:lnTo>
                  <a:lnTo>
                    <a:pt x="3686419" y="249766"/>
                  </a:lnTo>
                  <a:lnTo>
                    <a:pt x="3682163" y="297765"/>
                  </a:lnTo>
                  <a:lnTo>
                    <a:pt x="3677828" y="347674"/>
                  </a:lnTo>
                  <a:lnTo>
                    <a:pt x="3674264" y="400009"/>
                  </a:lnTo>
                  <a:lnTo>
                    <a:pt x="3672322" y="455284"/>
                  </a:lnTo>
                  <a:lnTo>
                    <a:pt x="3672855" y="514014"/>
                  </a:lnTo>
                  <a:lnTo>
                    <a:pt x="3676712" y="576713"/>
                  </a:lnTo>
                  <a:lnTo>
                    <a:pt x="3680263" y="638654"/>
                  </a:lnTo>
                  <a:lnTo>
                    <a:pt x="3679997" y="695272"/>
                  </a:lnTo>
                  <a:lnTo>
                    <a:pt x="3676952" y="747324"/>
                  </a:lnTo>
                  <a:lnTo>
                    <a:pt x="3672160" y="795567"/>
                  </a:lnTo>
                  <a:lnTo>
                    <a:pt x="3666659" y="840758"/>
                  </a:lnTo>
                  <a:lnTo>
                    <a:pt x="3661483" y="883654"/>
                  </a:lnTo>
                  <a:lnTo>
                    <a:pt x="3657667" y="925013"/>
                  </a:lnTo>
                  <a:lnTo>
                    <a:pt x="3656247" y="965590"/>
                  </a:lnTo>
                  <a:lnTo>
                    <a:pt x="3658257" y="1006143"/>
                  </a:lnTo>
                  <a:lnTo>
                    <a:pt x="3664734" y="1047430"/>
                  </a:lnTo>
                  <a:lnTo>
                    <a:pt x="3676712" y="1090207"/>
                  </a:lnTo>
                  <a:lnTo>
                    <a:pt x="3641753" y="1090686"/>
                  </a:lnTo>
                  <a:lnTo>
                    <a:pt x="3598333" y="1088871"/>
                  </a:lnTo>
                  <a:lnTo>
                    <a:pt x="3548458" y="1085694"/>
                  </a:lnTo>
                  <a:lnTo>
                    <a:pt x="3494136" y="1082086"/>
                  </a:lnTo>
                  <a:lnTo>
                    <a:pt x="3437373" y="1078980"/>
                  </a:lnTo>
                  <a:lnTo>
                    <a:pt x="3380175" y="1077307"/>
                  </a:lnTo>
                  <a:lnTo>
                    <a:pt x="3324550" y="1077999"/>
                  </a:lnTo>
                  <a:lnTo>
                    <a:pt x="3272503" y="1081989"/>
                  </a:lnTo>
                  <a:lnTo>
                    <a:pt x="3226042" y="1090207"/>
                  </a:lnTo>
                  <a:lnTo>
                    <a:pt x="3183146" y="1097217"/>
                  </a:lnTo>
                  <a:lnTo>
                    <a:pt x="3140239" y="1098186"/>
                  </a:lnTo>
                  <a:lnTo>
                    <a:pt x="3096993" y="1094952"/>
                  </a:lnTo>
                  <a:lnTo>
                    <a:pt x="3053081" y="1089352"/>
                  </a:lnTo>
                  <a:lnTo>
                    <a:pt x="3008175" y="1083225"/>
                  </a:lnTo>
                  <a:lnTo>
                    <a:pt x="2961947" y="1078409"/>
                  </a:lnTo>
                  <a:lnTo>
                    <a:pt x="2914069" y="1076742"/>
                  </a:lnTo>
                  <a:lnTo>
                    <a:pt x="2864213" y="1080062"/>
                  </a:lnTo>
                  <a:lnTo>
                    <a:pt x="2812051" y="1090207"/>
                  </a:lnTo>
                  <a:lnTo>
                    <a:pt x="2771912" y="1098303"/>
                  </a:lnTo>
                  <a:lnTo>
                    <a:pt x="2731450" y="1101933"/>
                  </a:lnTo>
                  <a:lnTo>
                    <a:pt x="2690402" y="1101996"/>
                  </a:lnTo>
                  <a:lnTo>
                    <a:pt x="2648506" y="1099389"/>
                  </a:lnTo>
                  <a:lnTo>
                    <a:pt x="2605500" y="1095012"/>
                  </a:lnTo>
                  <a:lnTo>
                    <a:pt x="2561121" y="1089761"/>
                  </a:lnTo>
                  <a:lnTo>
                    <a:pt x="2515108" y="1084535"/>
                  </a:lnTo>
                  <a:lnTo>
                    <a:pt x="2467196" y="1080232"/>
                  </a:lnTo>
                  <a:lnTo>
                    <a:pt x="2417126" y="1077749"/>
                  </a:lnTo>
                  <a:lnTo>
                    <a:pt x="2364633" y="1077986"/>
                  </a:lnTo>
                  <a:lnTo>
                    <a:pt x="2309455" y="1081839"/>
                  </a:lnTo>
                  <a:lnTo>
                    <a:pt x="2251331" y="1090207"/>
                  </a:lnTo>
                  <a:lnTo>
                    <a:pt x="2186615" y="1100124"/>
                  </a:lnTo>
                  <a:lnTo>
                    <a:pt x="2133817" y="1104492"/>
                  </a:lnTo>
                  <a:lnTo>
                    <a:pt x="2090105" y="1104565"/>
                  </a:lnTo>
                  <a:lnTo>
                    <a:pt x="2052647" y="1101597"/>
                  </a:lnTo>
                  <a:lnTo>
                    <a:pt x="2018612" y="1096845"/>
                  </a:lnTo>
                  <a:lnTo>
                    <a:pt x="1985168" y="1091561"/>
                  </a:lnTo>
                  <a:lnTo>
                    <a:pt x="1949482" y="1087000"/>
                  </a:lnTo>
                  <a:lnTo>
                    <a:pt x="1908724" y="1084418"/>
                  </a:lnTo>
                  <a:lnTo>
                    <a:pt x="1860061" y="1085069"/>
                  </a:lnTo>
                  <a:lnTo>
                    <a:pt x="1800661" y="1090207"/>
                  </a:lnTo>
                  <a:lnTo>
                    <a:pt x="1746502" y="1094690"/>
                  </a:lnTo>
                  <a:lnTo>
                    <a:pt x="1693566" y="1095676"/>
                  </a:lnTo>
                  <a:lnTo>
                    <a:pt x="1641892" y="1093969"/>
                  </a:lnTo>
                  <a:lnTo>
                    <a:pt x="1591518" y="1090374"/>
                  </a:lnTo>
                  <a:lnTo>
                    <a:pt x="1542482" y="1085695"/>
                  </a:lnTo>
                  <a:lnTo>
                    <a:pt x="1494823" y="1080738"/>
                  </a:lnTo>
                  <a:lnTo>
                    <a:pt x="1448580" y="1076307"/>
                  </a:lnTo>
                  <a:lnTo>
                    <a:pt x="1403790" y="1073207"/>
                  </a:lnTo>
                  <a:lnTo>
                    <a:pt x="1360493" y="1072242"/>
                  </a:lnTo>
                  <a:lnTo>
                    <a:pt x="1318727" y="1074217"/>
                  </a:lnTo>
                  <a:lnTo>
                    <a:pt x="1278530" y="1079938"/>
                  </a:lnTo>
                  <a:lnTo>
                    <a:pt x="1239941" y="1090207"/>
                  </a:lnTo>
                  <a:lnTo>
                    <a:pt x="1204278" y="1099312"/>
                  </a:lnTo>
                  <a:lnTo>
                    <a:pt x="1167002" y="1103576"/>
                  </a:lnTo>
                  <a:lnTo>
                    <a:pt x="1128084" y="1103907"/>
                  </a:lnTo>
                  <a:lnTo>
                    <a:pt x="1087497" y="1101209"/>
                  </a:lnTo>
                  <a:lnTo>
                    <a:pt x="1045213" y="1096390"/>
                  </a:lnTo>
                  <a:lnTo>
                    <a:pt x="1001205" y="1090356"/>
                  </a:lnTo>
                  <a:lnTo>
                    <a:pt x="955445" y="1084012"/>
                  </a:lnTo>
                  <a:lnTo>
                    <a:pt x="907905" y="1078266"/>
                  </a:lnTo>
                  <a:lnTo>
                    <a:pt x="858558" y="1074022"/>
                  </a:lnTo>
                  <a:lnTo>
                    <a:pt x="807376" y="1072189"/>
                  </a:lnTo>
                  <a:lnTo>
                    <a:pt x="754331" y="1073671"/>
                  </a:lnTo>
                  <a:lnTo>
                    <a:pt x="699397" y="1079375"/>
                  </a:lnTo>
                  <a:lnTo>
                    <a:pt x="642544" y="1090207"/>
                  </a:lnTo>
                  <a:lnTo>
                    <a:pt x="586367" y="1101011"/>
                  </a:lnTo>
                  <a:lnTo>
                    <a:pt x="533161" y="1106638"/>
                  </a:lnTo>
                  <a:lnTo>
                    <a:pt x="482452" y="1108009"/>
                  </a:lnTo>
                  <a:lnTo>
                    <a:pt x="433766" y="1106046"/>
                  </a:lnTo>
                  <a:lnTo>
                    <a:pt x="386630" y="1101668"/>
                  </a:lnTo>
                  <a:lnTo>
                    <a:pt x="340570" y="1095797"/>
                  </a:lnTo>
                  <a:lnTo>
                    <a:pt x="295111" y="1089352"/>
                  </a:lnTo>
                  <a:lnTo>
                    <a:pt x="249780" y="1083255"/>
                  </a:lnTo>
                  <a:lnTo>
                    <a:pt x="204104" y="1078426"/>
                  </a:lnTo>
                  <a:lnTo>
                    <a:pt x="157607" y="1075787"/>
                  </a:lnTo>
                  <a:lnTo>
                    <a:pt x="109817" y="1076256"/>
                  </a:lnTo>
                  <a:lnTo>
                    <a:pt x="60259" y="1080756"/>
                  </a:lnTo>
                  <a:lnTo>
                    <a:pt x="8460" y="1090207"/>
                  </a:lnTo>
                  <a:lnTo>
                    <a:pt x="8065" y="1035650"/>
                  </a:lnTo>
                  <a:lnTo>
                    <a:pt x="8678" y="982617"/>
                  </a:lnTo>
                  <a:lnTo>
                    <a:pt x="9991" y="930867"/>
                  </a:lnTo>
                  <a:lnTo>
                    <a:pt x="11693" y="880156"/>
                  </a:lnTo>
                  <a:lnTo>
                    <a:pt x="13474" y="830242"/>
                  </a:lnTo>
                  <a:lnTo>
                    <a:pt x="15024" y="780884"/>
                  </a:lnTo>
                  <a:lnTo>
                    <a:pt x="16033" y="731837"/>
                  </a:lnTo>
                  <a:lnTo>
                    <a:pt x="16191" y="682860"/>
                  </a:lnTo>
                  <a:lnTo>
                    <a:pt x="15188" y="633710"/>
                  </a:lnTo>
                  <a:lnTo>
                    <a:pt x="12714" y="584144"/>
                  </a:lnTo>
                  <a:lnTo>
                    <a:pt x="8460" y="533921"/>
                  </a:lnTo>
                  <a:lnTo>
                    <a:pt x="3787" y="480314"/>
                  </a:lnTo>
                  <a:lnTo>
                    <a:pt x="1083" y="430151"/>
                  </a:lnTo>
                  <a:lnTo>
                    <a:pt x="0" y="382329"/>
                  </a:lnTo>
                  <a:lnTo>
                    <a:pt x="186" y="335744"/>
                  </a:lnTo>
                  <a:lnTo>
                    <a:pt x="1295" y="289292"/>
                  </a:lnTo>
                  <a:lnTo>
                    <a:pt x="2978" y="241872"/>
                  </a:lnTo>
                  <a:lnTo>
                    <a:pt x="4884" y="192378"/>
                  </a:lnTo>
                  <a:lnTo>
                    <a:pt x="6666" y="139709"/>
                  </a:lnTo>
                  <a:lnTo>
                    <a:pt x="7974" y="82759"/>
                  </a:lnTo>
                  <a:lnTo>
                    <a:pt x="8460" y="20426"/>
                  </a:lnTo>
                  <a:close/>
                </a:path>
              </a:pathLst>
            </a:custGeom>
            <a:noFill/>
            <a:ln cap="flat" cmpd="sng" w="2857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  <p:sp>
        <p:nvSpPr>
          <p:cNvPr id="50" name="Google Shape;50;p1"/>
          <p:cNvSpPr/>
          <p:nvPr/>
        </p:nvSpPr>
        <p:spPr>
          <a:xfrm>
            <a:off x="5574713" y="3789925"/>
            <a:ext cx="4131364" cy="2759488"/>
          </a:xfrm>
          <a:custGeom>
            <a:rect b="b" l="l" r="r" t="t"/>
            <a:pathLst>
              <a:path extrusionOk="0" h="1104900" w="3696970">
                <a:moveTo>
                  <a:pt x="2104965" y="0"/>
                </a:moveTo>
                <a:lnTo>
                  <a:pt x="2052446" y="4392"/>
                </a:lnTo>
                <a:lnTo>
                  <a:pt x="2000967" y="14753"/>
                </a:lnTo>
                <a:lnTo>
                  <a:pt x="1949877" y="25379"/>
                </a:lnTo>
                <a:lnTo>
                  <a:pt x="1898352" y="30454"/>
                </a:lnTo>
                <a:lnTo>
                  <a:pt x="1846751" y="31174"/>
                </a:lnTo>
                <a:lnTo>
                  <a:pt x="1795435" y="28736"/>
                </a:lnTo>
                <a:lnTo>
                  <a:pt x="1744762" y="24335"/>
                </a:lnTo>
                <a:lnTo>
                  <a:pt x="1695091" y="19168"/>
                </a:lnTo>
                <a:lnTo>
                  <a:pt x="1646782" y="14430"/>
                </a:lnTo>
                <a:lnTo>
                  <a:pt x="1600193" y="11317"/>
                </a:lnTo>
                <a:lnTo>
                  <a:pt x="1555685" y="11026"/>
                </a:lnTo>
                <a:lnTo>
                  <a:pt x="1513617" y="14753"/>
                </a:lnTo>
                <a:lnTo>
                  <a:pt x="1476374" y="18696"/>
                </a:lnTo>
                <a:lnTo>
                  <a:pt x="1433251" y="20576"/>
                </a:lnTo>
                <a:lnTo>
                  <a:pt x="1385329" y="20797"/>
                </a:lnTo>
                <a:lnTo>
                  <a:pt x="1333687" y="19762"/>
                </a:lnTo>
                <a:lnTo>
                  <a:pt x="1279406" y="17877"/>
                </a:lnTo>
                <a:lnTo>
                  <a:pt x="1167241" y="13166"/>
                </a:lnTo>
                <a:lnTo>
                  <a:pt x="1111517" y="11149"/>
                </a:lnTo>
                <a:lnTo>
                  <a:pt x="1057473" y="9895"/>
                </a:lnTo>
                <a:lnTo>
                  <a:pt x="1006187" y="9809"/>
                </a:lnTo>
                <a:lnTo>
                  <a:pt x="958739" y="11294"/>
                </a:lnTo>
                <a:lnTo>
                  <a:pt x="857694" y="19443"/>
                </a:lnTo>
                <a:lnTo>
                  <a:pt x="801239" y="20523"/>
                </a:lnTo>
                <a:lnTo>
                  <a:pt x="746781" y="19130"/>
                </a:lnTo>
                <a:lnTo>
                  <a:pt x="694256" y="16396"/>
                </a:lnTo>
                <a:lnTo>
                  <a:pt x="643601" y="13457"/>
                </a:lnTo>
                <a:lnTo>
                  <a:pt x="594753" y="11447"/>
                </a:lnTo>
                <a:lnTo>
                  <a:pt x="547647" y="11501"/>
                </a:lnTo>
                <a:lnTo>
                  <a:pt x="502221" y="14753"/>
                </a:lnTo>
                <a:lnTo>
                  <a:pt x="462743" y="17173"/>
                </a:lnTo>
                <a:lnTo>
                  <a:pt x="416788" y="16668"/>
                </a:lnTo>
                <a:lnTo>
                  <a:pt x="366014" y="14135"/>
                </a:lnTo>
                <a:lnTo>
                  <a:pt x="256637" y="6562"/>
                </a:lnTo>
                <a:lnTo>
                  <a:pt x="201348" y="3310"/>
                </a:lnTo>
                <a:lnTo>
                  <a:pt x="147870" y="1609"/>
                </a:lnTo>
                <a:lnTo>
                  <a:pt x="97858" y="2353"/>
                </a:lnTo>
                <a:lnTo>
                  <a:pt x="52972" y="6436"/>
                </a:lnTo>
                <a:lnTo>
                  <a:pt x="14867" y="14753"/>
                </a:lnTo>
                <a:lnTo>
                  <a:pt x="26476" y="64039"/>
                </a:lnTo>
                <a:lnTo>
                  <a:pt x="31977" y="107539"/>
                </a:lnTo>
                <a:lnTo>
                  <a:pt x="32569" y="146636"/>
                </a:lnTo>
                <a:lnTo>
                  <a:pt x="29452" y="182711"/>
                </a:lnTo>
                <a:lnTo>
                  <a:pt x="23824" y="217144"/>
                </a:lnTo>
                <a:lnTo>
                  <a:pt x="9834" y="286612"/>
                </a:lnTo>
                <a:lnTo>
                  <a:pt x="3870" y="324408"/>
                </a:lnTo>
                <a:lnTo>
                  <a:pt x="192" y="366088"/>
                </a:lnTo>
                <a:lnTo>
                  <a:pt x="0" y="413032"/>
                </a:lnTo>
                <a:lnTo>
                  <a:pt x="4491" y="466622"/>
                </a:lnTo>
                <a:lnTo>
                  <a:pt x="25699" y="591703"/>
                </a:lnTo>
                <a:lnTo>
                  <a:pt x="31394" y="650265"/>
                </a:lnTo>
                <a:lnTo>
                  <a:pt x="32903" y="704461"/>
                </a:lnTo>
                <a:lnTo>
                  <a:pt x="31176" y="754831"/>
                </a:lnTo>
                <a:lnTo>
                  <a:pt x="27162" y="801911"/>
                </a:lnTo>
                <a:lnTo>
                  <a:pt x="21813" y="846240"/>
                </a:lnTo>
                <a:lnTo>
                  <a:pt x="16077" y="888354"/>
                </a:lnTo>
                <a:lnTo>
                  <a:pt x="10906" y="928791"/>
                </a:lnTo>
                <a:lnTo>
                  <a:pt x="7249" y="968089"/>
                </a:lnTo>
                <a:lnTo>
                  <a:pt x="6057" y="1006786"/>
                </a:lnTo>
                <a:lnTo>
                  <a:pt x="8280" y="1045418"/>
                </a:lnTo>
                <a:lnTo>
                  <a:pt x="14867" y="1084525"/>
                </a:lnTo>
                <a:lnTo>
                  <a:pt x="82320" y="1072515"/>
                </a:lnTo>
                <a:lnTo>
                  <a:pt x="146636" y="1065350"/>
                </a:lnTo>
                <a:lnTo>
                  <a:pt x="207761" y="1062214"/>
                </a:lnTo>
                <a:lnTo>
                  <a:pt x="265642" y="1062295"/>
                </a:lnTo>
                <a:lnTo>
                  <a:pt x="320228" y="1064778"/>
                </a:lnTo>
                <a:lnTo>
                  <a:pt x="371466" y="1068848"/>
                </a:lnTo>
                <a:lnTo>
                  <a:pt x="419303" y="1073693"/>
                </a:lnTo>
                <a:lnTo>
                  <a:pt x="463686" y="1078496"/>
                </a:lnTo>
                <a:lnTo>
                  <a:pt x="504562" y="1082446"/>
                </a:lnTo>
                <a:lnTo>
                  <a:pt x="541880" y="1084727"/>
                </a:lnTo>
                <a:lnTo>
                  <a:pt x="612733" y="1084262"/>
                </a:lnTo>
                <a:lnTo>
                  <a:pt x="647767" y="1086864"/>
                </a:lnTo>
                <a:lnTo>
                  <a:pt x="720658" y="1095865"/>
                </a:lnTo>
                <a:lnTo>
                  <a:pt x="763097" y="1099864"/>
                </a:lnTo>
                <a:lnTo>
                  <a:pt x="812585" y="1101929"/>
                </a:lnTo>
                <a:lnTo>
                  <a:pt x="871414" y="1100861"/>
                </a:lnTo>
                <a:lnTo>
                  <a:pt x="941874" y="1095460"/>
                </a:lnTo>
                <a:lnTo>
                  <a:pt x="1086224" y="1076773"/>
                </a:lnTo>
                <a:lnTo>
                  <a:pt x="1139400" y="1072619"/>
                </a:lnTo>
                <a:lnTo>
                  <a:pt x="1187000" y="1071433"/>
                </a:lnTo>
                <a:lnTo>
                  <a:pt x="1230239" y="1072587"/>
                </a:lnTo>
                <a:lnTo>
                  <a:pt x="1270334" y="1075452"/>
                </a:lnTo>
                <a:lnTo>
                  <a:pt x="1308497" y="1079399"/>
                </a:lnTo>
                <a:lnTo>
                  <a:pt x="1383894" y="1088025"/>
                </a:lnTo>
                <a:lnTo>
                  <a:pt x="1423558" y="1091447"/>
                </a:lnTo>
                <a:lnTo>
                  <a:pt x="1466151" y="1093437"/>
                </a:lnTo>
                <a:lnTo>
                  <a:pt x="1512890" y="1093365"/>
                </a:lnTo>
                <a:lnTo>
                  <a:pt x="1564988" y="1090604"/>
                </a:lnTo>
                <a:lnTo>
                  <a:pt x="1690047" y="1077589"/>
                </a:lnTo>
                <a:lnTo>
                  <a:pt x="1753962" y="1073649"/>
                </a:lnTo>
                <a:lnTo>
                  <a:pt x="1815243" y="1072184"/>
                </a:lnTo>
                <a:lnTo>
                  <a:pt x="1873725" y="1072674"/>
                </a:lnTo>
                <a:lnTo>
                  <a:pt x="1929244" y="1074599"/>
                </a:lnTo>
                <a:lnTo>
                  <a:pt x="1981634" y="1077438"/>
                </a:lnTo>
                <a:lnTo>
                  <a:pt x="2076371" y="1083777"/>
                </a:lnTo>
                <a:lnTo>
                  <a:pt x="2118389" y="1086236"/>
                </a:lnTo>
                <a:lnTo>
                  <a:pt x="2156619" y="1087527"/>
                </a:lnTo>
                <a:lnTo>
                  <a:pt x="2190896" y="1087130"/>
                </a:lnTo>
                <a:lnTo>
                  <a:pt x="2221058" y="1084525"/>
                </a:lnTo>
                <a:lnTo>
                  <a:pt x="2256961" y="1082159"/>
                </a:lnTo>
                <a:lnTo>
                  <a:pt x="2297030" y="1083562"/>
                </a:lnTo>
                <a:lnTo>
                  <a:pt x="2340769" y="1087517"/>
                </a:lnTo>
                <a:lnTo>
                  <a:pt x="2437296" y="1098222"/>
                </a:lnTo>
                <a:lnTo>
                  <a:pt x="2489098" y="1102539"/>
                </a:lnTo>
                <a:lnTo>
                  <a:pt x="2542602" y="1104543"/>
                </a:lnTo>
                <a:lnTo>
                  <a:pt x="2597317" y="1103020"/>
                </a:lnTo>
                <a:lnTo>
                  <a:pt x="2652749" y="1096753"/>
                </a:lnTo>
                <a:lnTo>
                  <a:pt x="2757722" y="1073881"/>
                </a:lnTo>
                <a:lnTo>
                  <a:pt x="2804944" y="1069430"/>
                </a:lnTo>
                <a:lnTo>
                  <a:pt x="2850659" y="1069815"/>
                </a:lnTo>
                <a:lnTo>
                  <a:pt x="2895455" y="1073683"/>
                </a:lnTo>
                <a:lnTo>
                  <a:pt x="2939915" y="1079680"/>
                </a:lnTo>
                <a:lnTo>
                  <a:pt x="2984626" y="1086451"/>
                </a:lnTo>
                <a:lnTo>
                  <a:pt x="3030174" y="1092642"/>
                </a:lnTo>
                <a:lnTo>
                  <a:pt x="3077145" y="1096900"/>
                </a:lnTo>
                <a:lnTo>
                  <a:pt x="3126123" y="1097869"/>
                </a:lnTo>
                <a:lnTo>
                  <a:pt x="3177696" y="1094195"/>
                </a:lnTo>
                <a:lnTo>
                  <a:pt x="3232448" y="1084525"/>
                </a:lnTo>
                <a:lnTo>
                  <a:pt x="3291338" y="1073490"/>
                </a:lnTo>
                <a:lnTo>
                  <a:pt x="3344335" y="1068380"/>
                </a:lnTo>
                <a:lnTo>
                  <a:pt x="3392496" y="1067894"/>
                </a:lnTo>
                <a:lnTo>
                  <a:pt x="3436879" y="1070728"/>
                </a:lnTo>
                <a:lnTo>
                  <a:pt x="3478543" y="1075581"/>
                </a:lnTo>
                <a:lnTo>
                  <a:pt x="3518547" y="1081149"/>
                </a:lnTo>
                <a:lnTo>
                  <a:pt x="3557948" y="1086130"/>
                </a:lnTo>
                <a:lnTo>
                  <a:pt x="3597805" y="1089221"/>
                </a:lnTo>
                <a:lnTo>
                  <a:pt x="3639176" y="1089120"/>
                </a:lnTo>
                <a:lnTo>
                  <a:pt x="3683120" y="1084525"/>
                </a:lnTo>
                <a:lnTo>
                  <a:pt x="3670545" y="1031000"/>
                </a:lnTo>
                <a:lnTo>
                  <a:pt x="3663559" y="980500"/>
                </a:lnTo>
                <a:lnTo>
                  <a:pt x="3661137" y="932473"/>
                </a:lnTo>
                <a:lnTo>
                  <a:pt x="3662255" y="886366"/>
                </a:lnTo>
                <a:lnTo>
                  <a:pt x="3665888" y="841628"/>
                </a:lnTo>
                <a:lnTo>
                  <a:pt x="3671011" y="797707"/>
                </a:lnTo>
                <a:lnTo>
                  <a:pt x="3676600" y="754051"/>
                </a:lnTo>
                <a:lnTo>
                  <a:pt x="3681630" y="710108"/>
                </a:lnTo>
                <a:lnTo>
                  <a:pt x="3685077" y="665326"/>
                </a:lnTo>
                <a:lnTo>
                  <a:pt x="3685915" y="619153"/>
                </a:lnTo>
                <a:lnTo>
                  <a:pt x="3683120" y="571038"/>
                </a:lnTo>
                <a:lnTo>
                  <a:pt x="3679870" y="522959"/>
                </a:lnTo>
                <a:lnTo>
                  <a:pt x="3679526" y="476739"/>
                </a:lnTo>
                <a:lnTo>
                  <a:pt x="3681336" y="431592"/>
                </a:lnTo>
                <a:lnTo>
                  <a:pt x="3684548" y="386731"/>
                </a:lnTo>
                <a:lnTo>
                  <a:pt x="3692169" y="294730"/>
                </a:lnTo>
                <a:lnTo>
                  <a:pt x="3695075" y="246017"/>
                </a:lnTo>
                <a:lnTo>
                  <a:pt x="3696375" y="194449"/>
                </a:lnTo>
                <a:lnTo>
                  <a:pt x="3695317" y="139239"/>
                </a:lnTo>
                <a:lnTo>
                  <a:pt x="3691149" y="79602"/>
                </a:lnTo>
                <a:lnTo>
                  <a:pt x="3683120" y="14753"/>
                </a:lnTo>
                <a:lnTo>
                  <a:pt x="3631100" y="14709"/>
                </a:lnTo>
                <a:lnTo>
                  <a:pt x="3580618" y="13827"/>
                </a:lnTo>
                <a:lnTo>
                  <a:pt x="3531334" y="12360"/>
                </a:lnTo>
                <a:lnTo>
                  <a:pt x="3387280" y="6990"/>
                </a:lnTo>
                <a:lnTo>
                  <a:pt x="3339397" y="5724"/>
                </a:lnTo>
                <a:lnTo>
                  <a:pt x="3291015" y="5143"/>
                </a:lnTo>
                <a:lnTo>
                  <a:pt x="3241797" y="5502"/>
                </a:lnTo>
                <a:lnTo>
                  <a:pt x="3191402" y="7054"/>
                </a:lnTo>
                <a:lnTo>
                  <a:pt x="3139491" y="10053"/>
                </a:lnTo>
                <a:lnTo>
                  <a:pt x="3085725" y="14753"/>
                </a:lnTo>
                <a:lnTo>
                  <a:pt x="3030232" y="18906"/>
                </a:lnTo>
                <a:lnTo>
                  <a:pt x="2973774" y="20467"/>
                </a:lnTo>
                <a:lnTo>
                  <a:pt x="2916952" y="19988"/>
                </a:lnTo>
                <a:lnTo>
                  <a:pt x="2860367" y="18018"/>
                </a:lnTo>
                <a:lnTo>
                  <a:pt x="2804620" y="15110"/>
                </a:lnTo>
                <a:lnTo>
                  <a:pt x="2698042" y="8682"/>
                </a:lnTo>
                <a:lnTo>
                  <a:pt x="2648413" y="6264"/>
                </a:lnTo>
                <a:lnTo>
                  <a:pt x="2602025" y="5111"/>
                </a:lnTo>
                <a:lnTo>
                  <a:pt x="2559479" y="5774"/>
                </a:lnTo>
                <a:lnTo>
                  <a:pt x="2521376" y="8804"/>
                </a:lnTo>
                <a:lnTo>
                  <a:pt x="2488317" y="14753"/>
                </a:lnTo>
                <a:lnTo>
                  <a:pt x="2449751" y="20890"/>
                </a:lnTo>
                <a:lnTo>
                  <a:pt x="2407275" y="21996"/>
                </a:lnTo>
                <a:lnTo>
                  <a:pt x="2361509" y="19448"/>
                </a:lnTo>
                <a:lnTo>
                  <a:pt x="2313070" y="14620"/>
                </a:lnTo>
                <a:lnTo>
                  <a:pt x="2262577" y="8886"/>
                </a:lnTo>
                <a:lnTo>
                  <a:pt x="2210650" y="3621"/>
                </a:lnTo>
                <a:lnTo>
                  <a:pt x="2157906" y="201"/>
                </a:lnTo>
                <a:lnTo>
                  <a:pt x="210496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2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b="1" i="0" sz="1800" u="sng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1" name="Google Shape;51;p1"/>
          <p:cNvSpPr/>
          <p:nvPr/>
        </p:nvSpPr>
        <p:spPr>
          <a:xfrm>
            <a:off x="5640087" y="3789925"/>
            <a:ext cx="4070309" cy="2759107"/>
          </a:xfrm>
          <a:custGeom>
            <a:rect b="b" l="l" r="r" t="t"/>
            <a:pathLst>
              <a:path extrusionOk="0" h="1108075" w="3691890">
                <a:moveTo>
                  <a:pt x="8460" y="20426"/>
                </a:moveTo>
                <a:lnTo>
                  <a:pt x="55259" y="8117"/>
                </a:lnTo>
                <a:lnTo>
                  <a:pt x="103835" y="2851"/>
                </a:lnTo>
                <a:lnTo>
                  <a:pt x="153778" y="2929"/>
                </a:lnTo>
                <a:lnTo>
                  <a:pt x="204676" y="6651"/>
                </a:lnTo>
                <a:lnTo>
                  <a:pt x="256120" y="12316"/>
                </a:lnTo>
                <a:lnTo>
                  <a:pt x="307698" y="18226"/>
                </a:lnTo>
                <a:lnTo>
                  <a:pt x="358999" y="22681"/>
                </a:lnTo>
                <a:lnTo>
                  <a:pt x="409614" y="23981"/>
                </a:lnTo>
                <a:lnTo>
                  <a:pt x="459131" y="20426"/>
                </a:lnTo>
                <a:lnTo>
                  <a:pt x="498455" y="17544"/>
                </a:lnTo>
                <a:lnTo>
                  <a:pt x="542503" y="18130"/>
                </a:lnTo>
                <a:lnTo>
                  <a:pt x="590262" y="21301"/>
                </a:lnTo>
                <a:lnTo>
                  <a:pt x="640719" y="26174"/>
                </a:lnTo>
                <a:lnTo>
                  <a:pt x="692860" y="31866"/>
                </a:lnTo>
                <a:lnTo>
                  <a:pt x="745670" y="37493"/>
                </a:lnTo>
                <a:lnTo>
                  <a:pt x="798138" y="42172"/>
                </a:lnTo>
                <a:lnTo>
                  <a:pt x="849249" y="45020"/>
                </a:lnTo>
                <a:lnTo>
                  <a:pt x="897989" y="45152"/>
                </a:lnTo>
                <a:lnTo>
                  <a:pt x="943345" y="41686"/>
                </a:lnTo>
                <a:lnTo>
                  <a:pt x="984303" y="33739"/>
                </a:lnTo>
                <a:lnTo>
                  <a:pt x="1019850" y="20426"/>
                </a:lnTo>
                <a:lnTo>
                  <a:pt x="1056837" y="6819"/>
                </a:lnTo>
                <a:lnTo>
                  <a:pt x="1096588" y="520"/>
                </a:lnTo>
                <a:lnTo>
                  <a:pt x="1138670" y="0"/>
                </a:lnTo>
                <a:lnTo>
                  <a:pt x="1182649" y="3729"/>
                </a:lnTo>
                <a:lnTo>
                  <a:pt x="1228091" y="10180"/>
                </a:lnTo>
                <a:lnTo>
                  <a:pt x="1274563" y="17824"/>
                </a:lnTo>
                <a:lnTo>
                  <a:pt x="1321632" y="25131"/>
                </a:lnTo>
                <a:lnTo>
                  <a:pt x="1368864" y="30574"/>
                </a:lnTo>
                <a:lnTo>
                  <a:pt x="1415825" y="32623"/>
                </a:lnTo>
                <a:lnTo>
                  <a:pt x="1462082" y="29750"/>
                </a:lnTo>
                <a:lnTo>
                  <a:pt x="1507201" y="20426"/>
                </a:lnTo>
                <a:lnTo>
                  <a:pt x="1559818" y="8133"/>
                </a:lnTo>
                <a:lnTo>
                  <a:pt x="1609711" y="2228"/>
                </a:lnTo>
                <a:lnTo>
                  <a:pt x="1657777" y="1290"/>
                </a:lnTo>
                <a:lnTo>
                  <a:pt x="1704908" y="3900"/>
                </a:lnTo>
                <a:lnTo>
                  <a:pt x="1752000" y="8635"/>
                </a:lnTo>
                <a:lnTo>
                  <a:pt x="1799948" y="14076"/>
                </a:lnTo>
                <a:lnTo>
                  <a:pt x="1849646" y="18802"/>
                </a:lnTo>
                <a:lnTo>
                  <a:pt x="1901989" y="21393"/>
                </a:lnTo>
                <a:lnTo>
                  <a:pt x="1957871" y="20426"/>
                </a:lnTo>
                <a:lnTo>
                  <a:pt x="2003845" y="18805"/>
                </a:lnTo>
                <a:lnTo>
                  <a:pt x="2047641" y="18898"/>
                </a:lnTo>
                <a:lnTo>
                  <a:pt x="2090319" y="20242"/>
                </a:lnTo>
                <a:lnTo>
                  <a:pt x="2132937" y="22373"/>
                </a:lnTo>
                <a:lnTo>
                  <a:pt x="2176555" y="24829"/>
                </a:lnTo>
                <a:lnTo>
                  <a:pt x="2222232" y="27145"/>
                </a:lnTo>
                <a:lnTo>
                  <a:pt x="2271029" y="28860"/>
                </a:lnTo>
                <a:lnTo>
                  <a:pt x="2324003" y="29508"/>
                </a:lnTo>
                <a:lnTo>
                  <a:pt x="2382216" y="28628"/>
                </a:lnTo>
                <a:lnTo>
                  <a:pt x="2446725" y="25755"/>
                </a:lnTo>
                <a:lnTo>
                  <a:pt x="2518591" y="20426"/>
                </a:lnTo>
                <a:lnTo>
                  <a:pt x="2589035" y="15278"/>
                </a:lnTo>
                <a:lnTo>
                  <a:pt x="2649724" y="12872"/>
                </a:lnTo>
                <a:lnTo>
                  <a:pt x="2702391" y="12639"/>
                </a:lnTo>
                <a:lnTo>
                  <a:pt x="2748766" y="14007"/>
                </a:lnTo>
                <a:lnTo>
                  <a:pt x="2790581" y="16404"/>
                </a:lnTo>
                <a:lnTo>
                  <a:pt x="2829566" y="19260"/>
                </a:lnTo>
                <a:lnTo>
                  <a:pt x="2867452" y="22004"/>
                </a:lnTo>
                <a:lnTo>
                  <a:pt x="2905971" y="24063"/>
                </a:lnTo>
                <a:lnTo>
                  <a:pt x="2946853" y="24868"/>
                </a:lnTo>
                <a:lnTo>
                  <a:pt x="2991829" y="23846"/>
                </a:lnTo>
                <a:lnTo>
                  <a:pt x="3042632" y="20426"/>
                </a:lnTo>
                <a:lnTo>
                  <a:pt x="3089478" y="17188"/>
                </a:lnTo>
                <a:lnTo>
                  <a:pt x="3137910" y="15439"/>
                </a:lnTo>
                <a:lnTo>
                  <a:pt x="3187583" y="14919"/>
                </a:lnTo>
                <a:lnTo>
                  <a:pt x="3238152" y="15371"/>
                </a:lnTo>
                <a:lnTo>
                  <a:pt x="3289271" y="16534"/>
                </a:lnTo>
                <a:lnTo>
                  <a:pt x="3340598" y="18151"/>
                </a:lnTo>
                <a:lnTo>
                  <a:pt x="3391786" y="19963"/>
                </a:lnTo>
                <a:lnTo>
                  <a:pt x="3442491" y="21711"/>
                </a:lnTo>
                <a:lnTo>
                  <a:pt x="3492369" y="23135"/>
                </a:lnTo>
                <a:lnTo>
                  <a:pt x="3541075" y="23978"/>
                </a:lnTo>
                <a:lnTo>
                  <a:pt x="3588264" y="23980"/>
                </a:lnTo>
                <a:lnTo>
                  <a:pt x="3633591" y="22882"/>
                </a:lnTo>
                <a:lnTo>
                  <a:pt x="3676712" y="20426"/>
                </a:lnTo>
                <a:lnTo>
                  <a:pt x="3685622" y="66589"/>
                </a:lnTo>
                <a:lnTo>
                  <a:pt x="3690197" y="112090"/>
                </a:lnTo>
                <a:lnTo>
                  <a:pt x="3691287" y="157443"/>
                </a:lnTo>
                <a:lnTo>
                  <a:pt x="3689744" y="203164"/>
                </a:lnTo>
                <a:lnTo>
                  <a:pt x="3686419" y="249766"/>
                </a:lnTo>
                <a:lnTo>
                  <a:pt x="3682163" y="297765"/>
                </a:lnTo>
                <a:lnTo>
                  <a:pt x="3677828" y="347674"/>
                </a:lnTo>
                <a:lnTo>
                  <a:pt x="3674264" y="400009"/>
                </a:lnTo>
                <a:lnTo>
                  <a:pt x="3672322" y="455284"/>
                </a:lnTo>
                <a:lnTo>
                  <a:pt x="3672855" y="514014"/>
                </a:lnTo>
                <a:lnTo>
                  <a:pt x="3676712" y="576713"/>
                </a:lnTo>
                <a:lnTo>
                  <a:pt x="3680263" y="638654"/>
                </a:lnTo>
                <a:lnTo>
                  <a:pt x="3679997" y="695272"/>
                </a:lnTo>
                <a:lnTo>
                  <a:pt x="3676952" y="747324"/>
                </a:lnTo>
                <a:lnTo>
                  <a:pt x="3672160" y="795567"/>
                </a:lnTo>
                <a:lnTo>
                  <a:pt x="3666659" y="840758"/>
                </a:lnTo>
                <a:lnTo>
                  <a:pt x="3661483" y="883654"/>
                </a:lnTo>
                <a:lnTo>
                  <a:pt x="3657667" y="925013"/>
                </a:lnTo>
                <a:lnTo>
                  <a:pt x="3656247" y="965590"/>
                </a:lnTo>
                <a:lnTo>
                  <a:pt x="3658257" y="1006143"/>
                </a:lnTo>
                <a:lnTo>
                  <a:pt x="3664734" y="1047430"/>
                </a:lnTo>
                <a:lnTo>
                  <a:pt x="3676712" y="1090207"/>
                </a:lnTo>
                <a:lnTo>
                  <a:pt x="3641753" y="1090686"/>
                </a:lnTo>
                <a:lnTo>
                  <a:pt x="3598333" y="1088871"/>
                </a:lnTo>
                <a:lnTo>
                  <a:pt x="3548458" y="1085694"/>
                </a:lnTo>
                <a:lnTo>
                  <a:pt x="3494136" y="1082086"/>
                </a:lnTo>
                <a:lnTo>
                  <a:pt x="3437373" y="1078980"/>
                </a:lnTo>
                <a:lnTo>
                  <a:pt x="3380175" y="1077307"/>
                </a:lnTo>
                <a:lnTo>
                  <a:pt x="3324550" y="1077999"/>
                </a:lnTo>
                <a:lnTo>
                  <a:pt x="3272503" y="1081989"/>
                </a:lnTo>
                <a:lnTo>
                  <a:pt x="3226042" y="1090207"/>
                </a:lnTo>
                <a:lnTo>
                  <a:pt x="3183146" y="1097217"/>
                </a:lnTo>
                <a:lnTo>
                  <a:pt x="3140239" y="1098186"/>
                </a:lnTo>
                <a:lnTo>
                  <a:pt x="3096993" y="1094952"/>
                </a:lnTo>
                <a:lnTo>
                  <a:pt x="3053081" y="1089352"/>
                </a:lnTo>
                <a:lnTo>
                  <a:pt x="3008175" y="1083225"/>
                </a:lnTo>
                <a:lnTo>
                  <a:pt x="2961947" y="1078409"/>
                </a:lnTo>
                <a:lnTo>
                  <a:pt x="2914069" y="1076742"/>
                </a:lnTo>
                <a:lnTo>
                  <a:pt x="2864213" y="1080062"/>
                </a:lnTo>
                <a:lnTo>
                  <a:pt x="2812051" y="1090207"/>
                </a:lnTo>
                <a:lnTo>
                  <a:pt x="2771912" y="1098303"/>
                </a:lnTo>
                <a:lnTo>
                  <a:pt x="2731450" y="1101933"/>
                </a:lnTo>
                <a:lnTo>
                  <a:pt x="2690402" y="1101996"/>
                </a:lnTo>
                <a:lnTo>
                  <a:pt x="2648506" y="1099389"/>
                </a:lnTo>
                <a:lnTo>
                  <a:pt x="2605500" y="1095012"/>
                </a:lnTo>
                <a:lnTo>
                  <a:pt x="2561121" y="1089761"/>
                </a:lnTo>
                <a:lnTo>
                  <a:pt x="2515108" y="1084535"/>
                </a:lnTo>
                <a:lnTo>
                  <a:pt x="2467196" y="1080232"/>
                </a:lnTo>
                <a:lnTo>
                  <a:pt x="2417126" y="1077749"/>
                </a:lnTo>
                <a:lnTo>
                  <a:pt x="2364633" y="1077986"/>
                </a:lnTo>
                <a:lnTo>
                  <a:pt x="2309455" y="1081839"/>
                </a:lnTo>
                <a:lnTo>
                  <a:pt x="2251331" y="1090207"/>
                </a:lnTo>
                <a:lnTo>
                  <a:pt x="2186615" y="1100124"/>
                </a:lnTo>
                <a:lnTo>
                  <a:pt x="2133817" y="1104492"/>
                </a:lnTo>
                <a:lnTo>
                  <a:pt x="2090105" y="1104565"/>
                </a:lnTo>
                <a:lnTo>
                  <a:pt x="2052647" y="1101597"/>
                </a:lnTo>
                <a:lnTo>
                  <a:pt x="2018612" y="1096845"/>
                </a:lnTo>
                <a:lnTo>
                  <a:pt x="1985168" y="1091561"/>
                </a:lnTo>
                <a:lnTo>
                  <a:pt x="1949482" y="1087000"/>
                </a:lnTo>
                <a:lnTo>
                  <a:pt x="1908724" y="1084418"/>
                </a:lnTo>
                <a:lnTo>
                  <a:pt x="1860061" y="1085069"/>
                </a:lnTo>
                <a:lnTo>
                  <a:pt x="1800661" y="1090207"/>
                </a:lnTo>
                <a:lnTo>
                  <a:pt x="1746502" y="1094690"/>
                </a:lnTo>
                <a:lnTo>
                  <a:pt x="1693566" y="1095676"/>
                </a:lnTo>
                <a:lnTo>
                  <a:pt x="1641892" y="1093969"/>
                </a:lnTo>
                <a:lnTo>
                  <a:pt x="1591518" y="1090374"/>
                </a:lnTo>
                <a:lnTo>
                  <a:pt x="1542482" y="1085695"/>
                </a:lnTo>
                <a:lnTo>
                  <a:pt x="1494823" y="1080738"/>
                </a:lnTo>
                <a:lnTo>
                  <a:pt x="1448580" y="1076307"/>
                </a:lnTo>
                <a:lnTo>
                  <a:pt x="1403790" y="1073207"/>
                </a:lnTo>
                <a:lnTo>
                  <a:pt x="1360493" y="1072242"/>
                </a:lnTo>
                <a:lnTo>
                  <a:pt x="1318727" y="1074217"/>
                </a:lnTo>
                <a:lnTo>
                  <a:pt x="1278530" y="1079938"/>
                </a:lnTo>
                <a:lnTo>
                  <a:pt x="1239941" y="1090207"/>
                </a:lnTo>
                <a:lnTo>
                  <a:pt x="1204278" y="1099312"/>
                </a:lnTo>
                <a:lnTo>
                  <a:pt x="1167002" y="1103576"/>
                </a:lnTo>
                <a:lnTo>
                  <a:pt x="1128084" y="1103907"/>
                </a:lnTo>
                <a:lnTo>
                  <a:pt x="1087497" y="1101209"/>
                </a:lnTo>
                <a:lnTo>
                  <a:pt x="1045213" y="1096390"/>
                </a:lnTo>
                <a:lnTo>
                  <a:pt x="1001205" y="1090356"/>
                </a:lnTo>
                <a:lnTo>
                  <a:pt x="955445" y="1084012"/>
                </a:lnTo>
                <a:lnTo>
                  <a:pt x="907905" y="1078266"/>
                </a:lnTo>
                <a:lnTo>
                  <a:pt x="858558" y="1074022"/>
                </a:lnTo>
                <a:lnTo>
                  <a:pt x="807376" y="1072189"/>
                </a:lnTo>
                <a:lnTo>
                  <a:pt x="754331" y="1073671"/>
                </a:lnTo>
                <a:lnTo>
                  <a:pt x="699397" y="1079375"/>
                </a:lnTo>
                <a:lnTo>
                  <a:pt x="642544" y="1090207"/>
                </a:lnTo>
                <a:lnTo>
                  <a:pt x="586367" y="1101011"/>
                </a:lnTo>
                <a:lnTo>
                  <a:pt x="533161" y="1106638"/>
                </a:lnTo>
                <a:lnTo>
                  <a:pt x="482452" y="1108009"/>
                </a:lnTo>
                <a:lnTo>
                  <a:pt x="433766" y="1106046"/>
                </a:lnTo>
                <a:lnTo>
                  <a:pt x="386630" y="1101668"/>
                </a:lnTo>
                <a:lnTo>
                  <a:pt x="340570" y="1095797"/>
                </a:lnTo>
                <a:lnTo>
                  <a:pt x="295111" y="1089352"/>
                </a:lnTo>
                <a:lnTo>
                  <a:pt x="249780" y="1083255"/>
                </a:lnTo>
                <a:lnTo>
                  <a:pt x="204104" y="1078426"/>
                </a:lnTo>
                <a:lnTo>
                  <a:pt x="157607" y="1075787"/>
                </a:lnTo>
                <a:lnTo>
                  <a:pt x="109817" y="1076256"/>
                </a:lnTo>
                <a:lnTo>
                  <a:pt x="60259" y="1080756"/>
                </a:lnTo>
                <a:lnTo>
                  <a:pt x="8460" y="1090207"/>
                </a:lnTo>
                <a:lnTo>
                  <a:pt x="8065" y="1035650"/>
                </a:lnTo>
                <a:lnTo>
                  <a:pt x="8678" y="982617"/>
                </a:lnTo>
                <a:lnTo>
                  <a:pt x="9991" y="930867"/>
                </a:lnTo>
                <a:lnTo>
                  <a:pt x="11693" y="880156"/>
                </a:lnTo>
                <a:lnTo>
                  <a:pt x="13474" y="830242"/>
                </a:lnTo>
                <a:lnTo>
                  <a:pt x="15024" y="780884"/>
                </a:lnTo>
                <a:lnTo>
                  <a:pt x="16033" y="731837"/>
                </a:lnTo>
                <a:lnTo>
                  <a:pt x="16191" y="682860"/>
                </a:lnTo>
                <a:lnTo>
                  <a:pt x="15188" y="633710"/>
                </a:lnTo>
                <a:lnTo>
                  <a:pt x="12714" y="584144"/>
                </a:lnTo>
                <a:lnTo>
                  <a:pt x="8460" y="533921"/>
                </a:lnTo>
                <a:lnTo>
                  <a:pt x="3787" y="480314"/>
                </a:lnTo>
                <a:lnTo>
                  <a:pt x="1083" y="430151"/>
                </a:lnTo>
                <a:lnTo>
                  <a:pt x="0" y="382329"/>
                </a:lnTo>
                <a:lnTo>
                  <a:pt x="186" y="335744"/>
                </a:lnTo>
                <a:lnTo>
                  <a:pt x="1295" y="289292"/>
                </a:lnTo>
                <a:lnTo>
                  <a:pt x="2978" y="241872"/>
                </a:lnTo>
                <a:lnTo>
                  <a:pt x="4884" y="192378"/>
                </a:lnTo>
                <a:lnTo>
                  <a:pt x="6666" y="139709"/>
                </a:lnTo>
                <a:lnTo>
                  <a:pt x="7974" y="82759"/>
                </a:lnTo>
                <a:lnTo>
                  <a:pt x="8460" y="20426"/>
                </a:lnTo>
                <a:close/>
              </a:path>
            </a:pathLst>
          </a:custGeom>
          <a:noFill/>
          <a:ln cap="flat" cmpd="sng" w="28575">
            <a:solidFill>
              <a:srgbClr val="07376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" name="Google Shape;52;p1"/>
          <p:cNvSpPr txBox="1"/>
          <p:nvPr/>
        </p:nvSpPr>
        <p:spPr>
          <a:xfrm>
            <a:off x="5507513" y="5845375"/>
            <a:ext cx="40689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" name="Google Shape;53;p1"/>
          <p:cNvSpPr txBox="1"/>
          <p:nvPr/>
        </p:nvSpPr>
        <p:spPr>
          <a:xfrm>
            <a:off x="88060" y="2792850"/>
            <a:ext cx="2396700" cy="490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i="0" lang="en-GB" u="none" cap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World War One (WW1)</a:t>
            </a:r>
            <a:endParaRPr i="0" u="none" cap="none" strike="noStrike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54" name="Google Shape;54;p1"/>
          <p:cNvSpPr txBox="1"/>
          <p:nvPr/>
        </p:nvSpPr>
        <p:spPr>
          <a:xfrm>
            <a:off x="3340602" y="2825513"/>
            <a:ext cx="1693200" cy="490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i="0" lang="en-GB" u="none" cap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orphanage</a:t>
            </a:r>
            <a:endParaRPr i="0" u="none" cap="none" strike="noStrike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55" name="Google Shape;55;p1"/>
          <p:cNvSpPr/>
          <p:nvPr/>
        </p:nvSpPr>
        <p:spPr>
          <a:xfrm>
            <a:off x="240450" y="4906614"/>
            <a:ext cx="5353241" cy="1659342"/>
          </a:xfrm>
          <a:custGeom>
            <a:rect b="b" l="l" r="r" t="t"/>
            <a:pathLst>
              <a:path extrusionOk="0" h="1108075" w="3691890">
                <a:moveTo>
                  <a:pt x="8460" y="20426"/>
                </a:moveTo>
                <a:lnTo>
                  <a:pt x="55259" y="8117"/>
                </a:lnTo>
                <a:lnTo>
                  <a:pt x="103835" y="2851"/>
                </a:lnTo>
                <a:lnTo>
                  <a:pt x="153778" y="2929"/>
                </a:lnTo>
                <a:lnTo>
                  <a:pt x="204676" y="6651"/>
                </a:lnTo>
                <a:lnTo>
                  <a:pt x="256120" y="12316"/>
                </a:lnTo>
                <a:lnTo>
                  <a:pt x="307698" y="18226"/>
                </a:lnTo>
                <a:lnTo>
                  <a:pt x="358999" y="22681"/>
                </a:lnTo>
                <a:lnTo>
                  <a:pt x="409614" y="23981"/>
                </a:lnTo>
                <a:lnTo>
                  <a:pt x="459131" y="20426"/>
                </a:lnTo>
                <a:lnTo>
                  <a:pt x="498455" y="17544"/>
                </a:lnTo>
                <a:lnTo>
                  <a:pt x="542503" y="18130"/>
                </a:lnTo>
                <a:lnTo>
                  <a:pt x="590262" y="21301"/>
                </a:lnTo>
                <a:lnTo>
                  <a:pt x="640719" y="26174"/>
                </a:lnTo>
                <a:lnTo>
                  <a:pt x="692860" y="31866"/>
                </a:lnTo>
                <a:lnTo>
                  <a:pt x="745670" y="37493"/>
                </a:lnTo>
                <a:lnTo>
                  <a:pt x="798138" y="42172"/>
                </a:lnTo>
                <a:lnTo>
                  <a:pt x="849249" y="45020"/>
                </a:lnTo>
                <a:lnTo>
                  <a:pt x="897989" y="45152"/>
                </a:lnTo>
                <a:lnTo>
                  <a:pt x="943345" y="41686"/>
                </a:lnTo>
                <a:lnTo>
                  <a:pt x="984303" y="33739"/>
                </a:lnTo>
                <a:lnTo>
                  <a:pt x="1019850" y="20426"/>
                </a:lnTo>
                <a:lnTo>
                  <a:pt x="1056837" y="6819"/>
                </a:lnTo>
                <a:lnTo>
                  <a:pt x="1096588" y="520"/>
                </a:lnTo>
                <a:lnTo>
                  <a:pt x="1138670" y="0"/>
                </a:lnTo>
                <a:lnTo>
                  <a:pt x="1182649" y="3729"/>
                </a:lnTo>
                <a:lnTo>
                  <a:pt x="1228091" y="10180"/>
                </a:lnTo>
                <a:lnTo>
                  <a:pt x="1274563" y="17824"/>
                </a:lnTo>
                <a:lnTo>
                  <a:pt x="1321632" y="25131"/>
                </a:lnTo>
                <a:lnTo>
                  <a:pt x="1368864" y="30574"/>
                </a:lnTo>
                <a:lnTo>
                  <a:pt x="1415825" y="32623"/>
                </a:lnTo>
                <a:lnTo>
                  <a:pt x="1462082" y="29750"/>
                </a:lnTo>
                <a:lnTo>
                  <a:pt x="1507201" y="20426"/>
                </a:lnTo>
                <a:lnTo>
                  <a:pt x="1559818" y="8133"/>
                </a:lnTo>
                <a:lnTo>
                  <a:pt x="1609711" y="2228"/>
                </a:lnTo>
                <a:lnTo>
                  <a:pt x="1657777" y="1290"/>
                </a:lnTo>
                <a:lnTo>
                  <a:pt x="1704908" y="3900"/>
                </a:lnTo>
                <a:lnTo>
                  <a:pt x="1752000" y="8635"/>
                </a:lnTo>
                <a:lnTo>
                  <a:pt x="1799948" y="14076"/>
                </a:lnTo>
                <a:lnTo>
                  <a:pt x="1849646" y="18802"/>
                </a:lnTo>
                <a:lnTo>
                  <a:pt x="1901989" y="21393"/>
                </a:lnTo>
                <a:lnTo>
                  <a:pt x="1957871" y="20426"/>
                </a:lnTo>
                <a:lnTo>
                  <a:pt x="2003845" y="18805"/>
                </a:lnTo>
                <a:lnTo>
                  <a:pt x="2047641" y="18898"/>
                </a:lnTo>
                <a:lnTo>
                  <a:pt x="2090319" y="20242"/>
                </a:lnTo>
                <a:lnTo>
                  <a:pt x="2132937" y="22373"/>
                </a:lnTo>
                <a:lnTo>
                  <a:pt x="2176555" y="24829"/>
                </a:lnTo>
                <a:lnTo>
                  <a:pt x="2222232" y="27145"/>
                </a:lnTo>
                <a:lnTo>
                  <a:pt x="2271029" y="28860"/>
                </a:lnTo>
                <a:lnTo>
                  <a:pt x="2324003" y="29508"/>
                </a:lnTo>
                <a:lnTo>
                  <a:pt x="2382216" y="28628"/>
                </a:lnTo>
                <a:lnTo>
                  <a:pt x="2446725" y="25755"/>
                </a:lnTo>
                <a:lnTo>
                  <a:pt x="2518591" y="20426"/>
                </a:lnTo>
                <a:lnTo>
                  <a:pt x="2589035" y="15278"/>
                </a:lnTo>
                <a:lnTo>
                  <a:pt x="2649724" y="12872"/>
                </a:lnTo>
                <a:lnTo>
                  <a:pt x="2702391" y="12639"/>
                </a:lnTo>
                <a:lnTo>
                  <a:pt x="2748766" y="14007"/>
                </a:lnTo>
                <a:lnTo>
                  <a:pt x="2790581" y="16404"/>
                </a:lnTo>
                <a:lnTo>
                  <a:pt x="2829566" y="19260"/>
                </a:lnTo>
                <a:lnTo>
                  <a:pt x="2867452" y="22004"/>
                </a:lnTo>
                <a:lnTo>
                  <a:pt x="2905971" y="24063"/>
                </a:lnTo>
                <a:lnTo>
                  <a:pt x="2946853" y="24868"/>
                </a:lnTo>
                <a:lnTo>
                  <a:pt x="2991829" y="23846"/>
                </a:lnTo>
                <a:lnTo>
                  <a:pt x="3042632" y="20426"/>
                </a:lnTo>
                <a:lnTo>
                  <a:pt x="3089478" y="17188"/>
                </a:lnTo>
                <a:lnTo>
                  <a:pt x="3137910" y="15439"/>
                </a:lnTo>
                <a:lnTo>
                  <a:pt x="3187583" y="14919"/>
                </a:lnTo>
                <a:lnTo>
                  <a:pt x="3238152" y="15371"/>
                </a:lnTo>
                <a:lnTo>
                  <a:pt x="3289271" y="16534"/>
                </a:lnTo>
                <a:lnTo>
                  <a:pt x="3340598" y="18151"/>
                </a:lnTo>
                <a:lnTo>
                  <a:pt x="3391786" y="19963"/>
                </a:lnTo>
                <a:lnTo>
                  <a:pt x="3442491" y="21711"/>
                </a:lnTo>
                <a:lnTo>
                  <a:pt x="3492369" y="23135"/>
                </a:lnTo>
                <a:lnTo>
                  <a:pt x="3541075" y="23978"/>
                </a:lnTo>
                <a:lnTo>
                  <a:pt x="3588264" y="23980"/>
                </a:lnTo>
                <a:lnTo>
                  <a:pt x="3633591" y="22882"/>
                </a:lnTo>
                <a:lnTo>
                  <a:pt x="3676712" y="20426"/>
                </a:lnTo>
                <a:lnTo>
                  <a:pt x="3685622" y="66589"/>
                </a:lnTo>
                <a:lnTo>
                  <a:pt x="3690197" y="112090"/>
                </a:lnTo>
                <a:lnTo>
                  <a:pt x="3691287" y="157443"/>
                </a:lnTo>
                <a:lnTo>
                  <a:pt x="3689744" y="203164"/>
                </a:lnTo>
                <a:lnTo>
                  <a:pt x="3686419" y="249766"/>
                </a:lnTo>
                <a:lnTo>
                  <a:pt x="3682163" y="297765"/>
                </a:lnTo>
                <a:lnTo>
                  <a:pt x="3677828" y="347674"/>
                </a:lnTo>
                <a:lnTo>
                  <a:pt x="3674264" y="400009"/>
                </a:lnTo>
                <a:lnTo>
                  <a:pt x="3672322" y="455284"/>
                </a:lnTo>
                <a:lnTo>
                  <a:pt x="3672855" y="514014"/>
                </a:lnTo>
                <a:lnTo>
                  <a:pt x="3676712" y="576713"/>
                </a:lnTo>
                <a:lnTo>
                  <a:pt x="3680263" y="638654"/>
                </a:lnTo>
                <a:lnTo>
                  <a:pt x="3679997" y="695272"/>
                </a:lnTo>
                <a:lnTo>
                  <a:pt x="3676952" y="747324"/>
                </a:lnTo>
                <a:lnTo>
                  <a:pt x="3672160" y="795567"/>
                </a:lnTo>
                <a:lnTo>
                  <a:pt x="3666659" y="840758"/>
                </a:lnTo>
                <a:lnTo>
                  <a:pt x="3661483" y="883654"/>
                </a:lnTo>
                <a:lnTo>
                  <a:pt x="3657667" y="925013"/>
                </a:lnTo>
                <a:lnTo>
                  <a:pt x="3656247" y="965590"/>
                </a:lnTo>
                <a:lnTo>
                  <a:pt x="3658257" y="1006143"/>
                </a:lnTo>
                <a:lnTo>
                  <a:pt x="3664734" y="1047430"/>
                </a:lnTo>
                <a:lnTo>
                  <a:pt x="3676712" y="1090207"/>
                </a:lnTo>
                <a:lnTo>
                  <a:pt x="3641753" y="1090686"/>
                </a:lnTo>
                <a:lnTo>
                  <a:pt x="3598333" y="1088871"/>
                </a:lnTo>
                <a:lnTo>
                  <a:pt x="3548458" y="1085694"/>
                </a:lnTo>
                <a:lnTo>
                  <a:pt x="3494136" y="1082086"/>
                </a:lnTo>
                <a:lnTo>
                  <a:pt x="3437373" y="1078980"/>
                </a:lnTo>
                <a:lnTo>
                  <a:pt x="3380175" y="1077307"/>
                </a:lnTo>
                <a:lnTo>
                  <a:pt x="3324550" y="1077999"/>
                </a:lnTo>
                <a:lnTo>
                  <a:pt x="3272503" y="1081989"/>
                </a:lnTo>
                <a:lnTo>
                  <a:pt x="3226042" y="1090207"/>
                </a:lnTo>
                <a:lnTo>
                  <a:pt x="3183146" y="1097217"/>
                </a:lnTo>
                <a:lnTo>
                  <a:pt x="3140239" y="1098186"/>
                </a:lnTo>
                <a:lnTo>
                  <a:pt x="3096993" y="1094952"/>
                </a:lnTo>
                <a:lnTo>
                  <a:pt x="3053081" y="1089352"/>
                </a:lnTo>
                <a:lnTo>
                  <a:pt x="3008175" y="1083225"/>
                </a:lnTo>
                <a:lnTo>
                  <a:pt x="2961947" y="1078409"/>
                </a:lnTo>
                <a:lnTo>
                  <a:pt x="2914069" y="1076742"/>
                </a:lnTo>
                <a:lnTo>
                  <a:pt x="2864213" y="1080062"/>
                </a:lnTo>
                <a:lnTo>
                  <a:pt x="2812051" y="1090207"/>
                </a:lnTo>
                <a:lnTo>
                  <a:pt x="2771912" y="1098303"/>
                </a:lnTo>
                <a:lnTo>
                  <a:pt x="2731450" y="1101933"/>
                </a:lnTo>
                <a:lnTo>
                  <a:pt x="2690402" y="1101996"/>
                </a:lnTo>
                <a:lnTo>
                  <a:pt x="2648506" y="1099389"/>
                </a:lnTo>
                <a:lnTo>
                  <a:pt x="2605500" y="1095012"/>
                </a:lnTo>
                <a:lnTo>
                  <a:pt x="2561121" y="1089761"/>
                </a:lnTo>
                <a:lnTo>
                  <a:pt x="2515108" y="1084535"/>
                </a:lnTo>
                <a:lnTo>
                  <a:pt x="2467196" y="1080232"/>
                </a:lnTo>
                <a:lnTo>
                  <a:pt x="2417126" y="1077749"/>
                </a:lnTo>
                <a:lnTo>
                  <a:pt x="2364633" y="1077986"/>
                </a:lnTo>
                <a:lnTo>
                  <a:pt x="2309455" y="1081839"/>
                </a:lnTo>
                <a:lnTo>
                  <a:pt x="2251331" y="1090207"/>
                </a:lnTo>
                <a:lnTo>
                  <a:pt x="2186615" y="1100124"/>
                </a:lnTo>
                <a:lnTo>
                  <a:pt x="2133817" y="1104492"/>
                </a:lnTo>
                <a:lnTo>
                  <a:pt x="2090105" y="1104565"/>
                </a:lnTo>
                <a:lnTo>
                  <a:pt x="2052647" y="1101597"/>
                </a:lnTo>
                <a:lnTo>
                  <a:pt x="2018612" y="1096845"/>
                </a:lnTo>
                <a:lnTo>
                  <a:pt x="1985168" y="1091561"/>
                </a:lnTo>
                <a:lnTo>
                  <a:pt x="1949482" y="1087000"/>
                </a:lnTo>
                <a:lnTo>
                  <a:pt x="1908724" y="1084418"/>
                </a:lnTo>
                <a:lnTo>
                  <a:pt x="1860061" y="1085069"/>
                </a:lnTo>
                <a:lnTo>
                  <a:pt x="1800661" y="1090207"/>
                </a:lnTo>
                <a:lnTo>
                  <a:pt x="1746502" y="1094690"/>
                </a:lnTo>
                <a:lnTo>
                  <a:pt x="1693566" y="1095676"/>
                </a:lnTo>
                <a:lnTo>
                  <a:pt x="1641892" y="1093969"/>
                </a:lnTo>
                <a:lnTo>
                  <a:pt x="1591518" y="1090374"/>
                </a:lnTo>
                <a:lnTo>
                  <a:pt x="1542482" y="1085695"/>
                </a:lnTo>
                <a:lnTo>
                  <a:pt x="1494823" y="1080738"/>
                </a:lnTo>
                <a:lnTo>
                  <a:pt x="1448580" y="1076307"/>
                </a:lnTo>
                <a:lnTo>
                  <a:pt x="1403790" y="1073207"/>
                </a:lnTo>
                <a:lnTo>
                  <a:pt x="1360493" y="1072242"/>
                </a:lnTo>
                <a:lnTo>
                  <a:pt x="1318727" y="1074217"/>
                </a:lnTo>
                <a:lnTo>
                  <a:pt x="1278530" y="1079938"/>
                </a:lnTo>
                <a:lnTo>
                  <a:pt x="1239941" y="1090207"/>
                </a:lnTo>
                <a:lnTo>
                  <a:pt x="1204278" y="1099312"/>
                </a:lnTo>
                <a:lnTo>
                  <a:pt x="1167002" y="1103576"/>
                </a:lnTo>
                <a:lnTo>
                  <a:pt x="1128084" y="1103907"/>
                </a:lnTo>
                <a:lnTo>
                  <a:pt x="1087497" y="1101209"/>
                </a:lnTo>
                <a:lnTo>
                  <a:pt x="1045213" y="1096390"/>
                </a:lnTo>
                <a:lnTo>
                  <a:pt x="1001205" y="1090356"/>
                </a:lnTo>
                <a:lnTo>
                  <a:pt x="955445" y="1084012"/>
                </a:lnTo>
                <a:lnTo>
                  <a:pt x="907905" y="1078266"/>
                </a:lnTo>
                <a:lnTo>
                  <a:pt x="858558" y="1074022"/>
                </a:lnTo>
                <a:lnTo>
                  <a:pt x="807376" y="1072189"/>
                </a:lnTo>
                <a:lnTo>
                  <a:pt x="754331" y="1073671"/>
                </a:lnTo>
                <a:lnTo>
                  <a:pt x="699397" y="1079375"/>
                </a:lnTo>
                <a:lnTo>
                  <a:pt x="642544" y="1090207"/>
                </a:lnTo>
                <a:lnTo>
                  <a:pt x="586367" y="1101011"/>
                </a:lnTo>
                <a:lnTo>
                  <a:pt x="533161" y="1106638"/>
                </a:lnTo>
                <a:lnTo>
                  <a:pt x="482452" y="1108009"/>
                </a:lnTo>
                <a:lnTo>
                  <a:pt x="433766" y="1106046"/>
                </a:lnTo>
                <a:lnTo>
                  <a:pt x="386630" y="1101668"/>
                </a:lnTo>
                <a:lnTo>
                  <a:pt x="340570" y="1095797"/>
                </a:lnTo>
                <a:lnTo>
                  <a:pt x="295111" y="1089352"/>
                </a:lnTo>
                <a:lnTo>
                  <a:pt x="249780" y="1083255"/>
                </a:lnTo>
                <a:lnTo>
                  <a:pt x="204104" y="1078426"/>
                </a:lnTo>
                <a:lnTo>
                  <a:pt x="157607" y="1075787"/>
                </a:lnTo>
                <a:lnTo>
                  <a:pt x="109817" y="1076256"/>
                </a:lnTo>
                <a:lnTo>
                  <a:pt x="60259" y="1080756"/>
                </a:lnTo>
                <a:lnTo>
                  <a:pt x="8460" y="1090207"/>
                </a:lnTo>
                <a:lnTo>
                  <a:pt x="8065" y="1035650"/>
                </a:lnTo>
                <a:lnTo>
                  <a:pt x="8678" y="982617"/>
                </a:lnTo>
                <a:lnTo>
                  <a:pt x="9991" y="930867"/>
                </a:lnTo>
                <a:lnTo>
                  <a:pt x="11693" y="880156"/>
                </a:lnTo>
                <a:lnTo>
                  <a:pt x="13474" y="830242"/>
                </a:lnTo>
                <a:lnTo>
                  <a:pt x="15024" y="780884"/>
                </a:lnTo>
                <a:lnTo>
                  <a:pt x="16033" y="731837"/>
                </a:lnTo>
                <a:lnTo>
                  <a:pt x="16191" y="682860"/>
                </a:lnTo>
                <a:lnTo>
                  <a:pt x="15188" y="633710"/>
                </a:lnTo>
                <a:lnTo>
                  <a:pt x="12714" y="584144"/>
                </a:lnTo>
                <a:lnTo>
                  <a:pt x="8460" y="533921"/>
                </a:lnTo>
                <a:lnTo>
                  <a:pt x="3787" y="480314"/>
                </a:lnTo>
                <a:lnTo>
                  <a:pt x="1083" y="430151"/>
                </a:lnTo>
                <a:lnTo>
                  <a:pt x="0" y="382329"/>
                </a:lnTo>
                <a:lnTo>
                  <a:pt x="186" y="335744"/>
                </a:lnTo>
                <a:lnTo>
                  <a:pt x="1295" y="289292"/>
                </a:lnTo>
                <a:lnTo>
                  <a:pt x="2978" y="241872"/>
                </a:lnTo>
                <a:lnTo>
                  <a:pt x="4884" y="192378"/>
                </a:lnTo>
                <a:lnTo>
                  <a:pt x="6666" y="139709"/>
                </a:lnTo>
                <a:lnTo>
                  <a:pt x="7974" y="82759"/>
                </a:lnTo>
                <a:lnTo>
                  <a:pt x="8460" y="20426"/>
                </a:lnTo>
                <a:close/>
              </a:path>
            </a:pathLst>
          </a:custGeom>
          <a:noFill/>
          <a:ln cap="flat" cmpd="sng" w="28575">
            <a:solidFill>
              <a:srgbClr val="07376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" name="Google Shape;56;p1"/>
          <p:cNvSpPr txBox="1"/>
          <p:nvPr/>
        </p:nvSpPr>
        <p:spPr>
          <a:xfrm>
            <a:off x="6082862" y="2894266"/>
            <a:ext cx="3403800" cy="49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i="0" lang="en-GB" sz="16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Tottenham Hotspur signed Walter Tull in the early 1900s. </a:t>
            </a:r>
            <a:endParaRPr i="0" sz="1600" u="none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7" name="Google Shape;57;p1"/>
          <p:cNvSpPr txBox="1"/>
          <p:nvPr/>
        </p:nvSpPr>
        <p:spPr>
          <a:xfrm>
            <a:off x="5574714" y="5561987"/>
            <a:ext cx="4085700" cy="686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8" name="Google Shape;58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423062" y="1656835"/>
            <a:ext cx="829418" cy="128265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lter Tull - The National Archives" id="59" name="Google Shape;59;p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515491" y="1702038"/>
            <a:ext cx="1746379" cy="1192239"/>
          </a:xfrm>
          <a:prstGeom prst="rect">
            <a:avLst/>
          </a:prstGeom>
          <a:noFill/>
          <a:ln>
            <a:noFill/>
          </a:ln>
        </p:spPr>
      </p:pic>
      <p:pic>
        <p:nvPicPr>
          <p:cNvPr id="60" name="Google Shape;60;p1"/>
          <p:cNvPicPr preferRelativeResize="0"/>
          <p:nvPr/>
        </p:nvPicPr>
        <p:blipFill rotWithShape="1">
          <a:blip r:embed="rId5">
            <a:alphaModFix/>
          </a:blip>
          <a:srcRect b="17295" l="9652" r="3467" t="27041"/>
          <a:stretch/>
        </p:blipFill>
        <p:spPr>
          <a:xfrm>
            <a:off x="3253975" y="1987925"/>
            <a:ext cx="1866450" cy="795876"/>
          </a:xfrm>
          <a:prstGeom prst="rect">
            <a:avLst/>
          </a:prstGeom>
          <a:noFill/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descr="Pin on History" id="61" name="Google Shape;61;p1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563727" y="1717752"/>
            <a:ext cx="1445351" cy="1074300"/>
          </a:xfrm>
          <a:prstGeom prst="rect">
            <a:avLst/>
          </a:prstGeom>
          <a:noFill/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62" name="Google Shape;62;p1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3606284" y="197203"/>
            <a:ext cx="1071058" cy="1074300"/>
          </a:xfrm>
          <a:prstGeom prst="rect">
            <a:avLst/>
          </a:prstGeom>
          <a:noFill/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63" name="Google Shape;63;p1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6350775" y="3940744"/>
            <a:ext cx="3164415" cy="2457468"/>
          </a:xfrm>
          <a:prstGeom prst="rect">
            <a:avLst/>
          </a:prstGeom>
          <a:noFill/>
          <a:ln>
            <a:noFill/>
          </a:ln>
        </p:spPr>
      </p:pic>
      <p:sp>
        <p:nvSpPr>
          <p:cNvPr id="64" name="Google Shape;64;p1"/>
          <p:cNvSpPr txBox="1"/>
          <p:nvPr/>
        </p:nvSpPr>
        <p:spPr>
          <a:xfrm>
            <a:off x="5346990" y="4462191"/>
            <a:ext cx="1319100" cy="490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1" i="0" lang="en-GB" sz="1600" u="none" cap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Then</a:t>
            </a:r>
            <a:endParaRPr b="1" i="0" sz="1600" u="none" cap="none" strike="noStrike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65" name="Google Shape;65;p1"/>
          <p:cNvSpPr txBox="1"/>
          <p:nvPr/>
        </p:nvSpPr>
        <p:spPr>
          <a:xfrm>
            <a:off x="5359122" y="5579253"/>
            <a:ext cx="1319100" cy="490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1" i="0" lang="en-GB" sz="1600" u="none" cap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Now</a:t>
            </a:r>
            <a:endParaRPr b="1" i="0" sz="1600" u="none" cap="none" strike="noStrike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pic>
        <p:nvPicPr>
          <p:cNvPr id="66" name="Google Shape;66;p1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316650" y="5015147"/>
            <a:ext cx="5174062" cy="1458071"/>
          </a:xfrm>
          <a:prstGeom prst="rect">
            <a:avLst/>
          </a:prstGeom>
          <a:noFill/>
          <a:ln>
            <a:noFill/>
          </a:ln>
        </p:spPr>
      </p:pic>
      <p:pic>
        <p:nvPicPr>
          <p:cNvPr id="67" name="Google Shape;67;p1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360525" y="197200"/>
            <a:ext cx="1693200" cy="1074301"/>
          </a:xfrm>
          <a:prstGeom prst="rect">
            <a:avLst/>
          </a:prstGeom>
          <a:noFill/>
          <a:ln cap="flat" cmpd="sng" w="19050">
            <a:solidFill>
              <a:srgbClr val="44546A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68" name="Google Shape;68;p1"/>
          <p:cNvSpPr txBox="1"/>
          <p:nvPr/>
        </p:nvSpPr>
        <p:spPr>
          <a:xfrm>
            <a:off x="547580" y="1229700"/>
            <a:ext cx="1319100" cy="490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GB">
                <a:latin typeface="Century Gothic"/>
                <a:ea typeface="Century Gothic"/>
                <a:cs typeface="Century Gothic"/>
                <a:sym typeface="Century Gothic"/>
              </a:rPr>
              <a:t>b</a:t>
            </a:r>
            <a:r>
              <a:rPr lang="en-GB">
                <a:latin typeface="Century Gothic"/>
                <a:ea typeface="Century Gothic"/>
                <a:cs typeface="Century Gothic"/>
                <a:sym typeface="Century Gothic"/>
              </a:rPr>
              <a:t>attalion </a:t>
            </a:r>
            <a:endParaRPr i="0" u="none" cap="none" strike="noStrike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69" name="Google Shape;69;p1"/>
          <p:cNvSpPr txBox="1"/>
          <p:nvPr/>
        </p:nvSpPr>
        <p:spPr>
          <a:xfrm>
            <a:off x="2667175" y="1176800"/>
            <a:ext cx="2949300" cy="921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GB">
                <a:latin typeface="Century Gothic"/>
                <a:ea typeface="Century Gothic"/>
                <a:cs typeface="Century Gothic"/>
                <a:sym typeface="Century Gothic"/>
              </a:rPr>
              <a:t>r</a:t>
            </a:r>
            <a:r>
              <a:rPr lang="en-GB">
                <a:latin typeface="Century Gothic"/>
                <a:ea typeface="Century Gothic"/>
                <a:cs typeface="Century Gothic"/>
                <a:sym typeface="Century Gothic"/>
              </a:rPr>
              <a:t>acism - treating someone differently because of their skin colour</a:t>
            </a:r>
            <a:endParaRPr i="0" u="none" cap="none" strike="noStrike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pic>
        <p:nvPicPr>
          <p:cNvPr id="70" name="Google Shape;70;p1"/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405250" y="3651889"/>
            <a:ext cx="769097" cy="1105401"/>
          </a:xfrm>
          <a:prstGeom prst="rect">
            <a:avLst/>
          </a:prstGeom>
          <a:noFill/>
          <a:ln>
            <a:noFill/>
          </a:ln>
        </p:spPr>
      </p:pic>
      <p:pic>
        <p:nvPicPr>
          <p:cNvPr id="71" name="Google Shape;71;p1"/>
          <p:cNvPicPr preferRelativeResize="0"/>
          <p:nvPr/>
        </p:nvPicPr>
        <p:blipFill rotWithShape="1">
          <a:blip r:embed="rId12">
            <a:alphaModFix/>
          </a:blip>
          <a:srcRect b="13810" l="27919" r="26469" t="25326"/>
          <a:stretch/>
        </p:blipFill>
        <p:spPr>
          <a:xfrm>
            <a:off x="1174346" y="3651889"/>
            <a:ext cx="1730717" cy="1105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2" name="Google Shape;72;p1"/>
          <p:cNvPicPr preferRelativeResize="0"/>
          <p:nvPr/>
        </p:nvPicPr>
        <p:blipFill rotWithShape="1">
          <a:blip r:embed="rId13">
            <a:alphaModFix/>
          </a:blip>
          <a:srcRect b="5919" l="14840" r="18010" t="5609"/>
          <a:stretch/>
        </p:blipFill>
        <p:spPr>
          <a:xfrm>
            <a:off x="2904113" y="3655518"/>
            <a:ext cx="1570046" cy="1105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3" name="Google Shape;73;p1"/>
          <p:cNvPicPr preferRelativeResize="0"/>
          <p:nvPr/>
        </p:nvPicPr>
        <p:blipFill rotWithShape="1">
          <a:blip r:embed="rId14">
            <a:alphaModFix/>
          </a:blip>
          <a:srcRect b="0" l="46493" r="19659" t="0"/>
          <a:stretch/>
        </p:blipFill>
        <p:spPr>
          <a:xfrm>
            <a:off x="4474157" y="3655516"/>
            <a:ext cx="660400" cy="1105402"/>
          </a:xfrm>
          <a:prstGeom prst="rect">
            <a:avLst/>
          </a:prstGeom>
          <a:noFill/>
          <a:ln>
            <a:noFill/>
          </a:ln>
        </p:spPr>
      </p:pic>
      <p:sp>
        <p:nvSpPr>
          <p:cNvPr id="74" name="Google Shape;74;p1"/>
          <p:cNvSpPr txBox="1"/>
          <p:nvPr/>
        </p:nvSpPr>
        <p:spPr>
          <a:xfrm>
            <a:off x="2752400" y="6279925"/>
            <a:ext cx="729300" cy="1932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Neil Armstrong</a:t>
            </a:r>
            <a:endParaRPr sz="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g3f4046cd00f_0_0"/>
          <p:cNvSpPr/>
          <p:nvPr/>
        </p:nvSpPr>
        <p:spPr>
          <a:xfrm>
            <a:off x="282357" y="3299570"/>
            <a:ext cx="5240455" cy="1604867"/>
          </a:xfrm>
          <a:custGeom>
            <a:rect b="b" l="l" r="r" t="t"/>
            <a:pathLst>
              <a:path extrusionOk="0" h="1104900" w="3696970">
                <a:moveTo>
                  <a:pt x="2104965" y="0"/>
                </a:moveTo>
                <a:lnTo>
                  <a:pt x="2052446" y="4392"/>
                </a:lnTo>
                <a:lnTo>
                  <a:pt x="2000967" y="14753"/>
                </a:lnTo>
                <a:lnTo>
                  <a:pt x="1949877" y="25379"/>
                </a:lnTo>
                <a:lnTo>
                  <a:pt x="1898352" y="30454"/>
                </a:lnTo>
                <a:lnTo>
                  <a:pt x="1846751" y="31174"/>
                </a:lnTo>
                <a:lnTo>
                  <a:pt x="1795435" y="28736"/>
                </a:lnTo>
                <a:lnTo>
                  <a:pt x="1744762" y="24335"/>
                </a:lnTo>
                <a:lnTo>
                  <a:pt x="1695091" y="19168"/>
                </a:lnTo>
                <a:lnTo>
                  <a:pt x="1646782" y="14430"/>
                </a:lnTo>
                <a:lnTo>
                  <a:pt x="1600193" y="11317"/>
                </a:lnTo>
                <a:lnTo>
                  <a:pt x="1555685" y="11026"/>
                </a:lnTo>
                <a:lnTo>
                  <a:pt x="1513617" y="14753"/>
                </a:lnTo>
                <a:lnTo>
                  <a:pt x="1476374" y="18696"/>
                </a:lnTo>
                <a:lnTo>
                  <a:pt x="1433251" y="20576"/>
                </a:lnTo>
                <a:lnTo>
                  <a:pt x="1385329" y="20797"/>
                </a:lnTo>
                <a:lnTo>
                  <a:pt x="1333687" y="19762"/>
                </a:lnTo>
                <a:lnTo>
                  <a:pt x="1279406" y="17877"/>
                </a:lnTo>
                <a:lnTo>
                  <a:pt x="1167241" y="13166"/>
                </a:lnTo>
                <a:lnTo>
                  <a:pt x="1111517" y="11149"/>
                </a:lnTo>
                <a:lnTo>
                  <a:pt x="1057473" y="9895"/>
                </a:lnTo>
                <a:lnTo>
                  <a:pt x="1006187" y="9809"/>
                </a:lnTo>
                <a:lnTo>
                  <a:pt x="958739" y="11294"/>
                </a:lnTo>
                <a:lnTo>
                  <a:pt x="857694" y="19443"/>
                </a:lnTo>
                <a:lnTo>
                  <a:pt x="801239" y="20523"/>
                </a:lnTo>
                <a:lnTo>
                  <a:pt x="746781" y="19130"/>
                </a:lnTo>
                <a:lnTo>
                  <a:pt x="694256" y="16396"/>
                </a:lnTo>
                <a:lnTo>
                  <a:pt x="643601" y="13457"/>
                </a:lnTo>
                <a:lnTo>
                  <a:pt x="594753" y="11447"/>
                </a:lnTo>
                <a:lnTo>
                  <a:pt x="547647" y="11501"/>
                </a:lnTo>
                <a:lnTo>
                  <a:pt x="502221" y="14753"/>
                </a:lnTo>
                <a:lnTo>
                  <a:pt x="462743" y="17173"/>
                </a:lnTo>
                <a:lnTo>
                  <a:pt x="416788" y="16668"/>
                </a:lnTo>
                <a:lnTo>
                  <a:pt x="366014" y="14135"/>
                </a:lnTo>
                <a:lnTo>
                  <a:pt x="256637" y="6562"/>
                </a:lnTo>
                <a:lnTo>
                  <a:pt x="201348" y="3310"/>
                </a:lnTo>
                <a:lnTo>
                  <a:pt x="147870" y="1609"/>
                </a:lnTo>
                <a:lnTo>
                  <a:pt x="97858" y="2353"/>
                </a:lnTo>
                <a:lnTo>
                  <a:pt x="52972" y="6436"/>
                </a:lnTo>
                <a:lnTo>
                  <a:pt x="14867" y="14753"/>
                </a:lnTo>
                <a:lnTo>
                  <a:pt x="26476" y="64039"/>
                </a:lnTo>
                <a:lnTo>
                  <a:pt x="31977" y="107539"/>
                </a:lnTo>
                <a:lnTo>
                  <a:pt x="32569" y="146636"/>
                </a:lnTo>
                <a:lnTo>
                  <a:pt x="29452" y="182711"/>
                </a:lnTo>
                <a:lnTo>
                  <a:pt x="23824" y="217144"/>
                </a:lnTo>
                <a:lnTo>
                  <a:pt x="9834" y="286612"/>
                </a:lnTo>
                <a:lnTo>
                  <a:pt x="3870" y="324408"/>
                </a:lnTo>
                <a:lnTo>
                  <a:pt x="192" y="366088"/>
                </a:lnTo>
                <a:lnTo>
                  <a:pt x="0" y="413032"/>
                </a:lnTo>
                <a:lnTo>
                  <a:pt x="4491" y="466622"/>
                </a:lnTo>
                <a:lnTo>
                  <a:pt x="25699" y="591703"/>
                </a:lnTo>
                <a:lnTo>
                  <a:pt x="31394" y="650265"/>
                </a:lnTo>
                <a:lnTo>
                  <a:pt x="32903" y="704461"/>
                </a:lnTo>
                <a:lnTo>
                  <a:pt x="31176" y="754831"/>
                </a:lnTo>
                <a:lnTo>
                  <a:pt x="27162" y="801911"/>
                </a:lnTo>
                <a:lnTo>
                  <a:pt x="21813" y="846240"/>
                </a:lnTo>
                <a:lnTo>
                  <a:pt x="16077" y="888354"/>
                </a:lnTo>
                <a:lnTo>
                  <a:pt x="10906" y="928791"/>
                </a:lnTo>
                <a:lnTo>
                  <a:pt x="7249" y="968089"/>
                </a:lnTo>
                <a:lnTo>
                  <a:pt x="6057" y="1006786"/>
                </a:lnTo>
                <a:lnTo>
                  <a:pt x="8280" y="1045418"/>
                </a:lnTo>
                <a:lnTo>
                  <a:pt x="14867" y="1084525"/>
                </a:lnTo>
                <a:lnTo>
                  <a:pt x="82320" y="1072515"/>
                </a:lnTo>
                <a:lnTo>
                  <a:pt x="146636" y="1065350"/>
                </a:lnTo>
                <a:lnTo>
                  <a:pt x="207761" y="1062214"/>
                </a:lnTo>
                <a:lnTo>
                  <a:pt x="265642" y="1062295"/>
                </a:lnTo>
                <a:lnTo>
                  <a:pt x="320228" y="1064778"/>
                </a:lnTo>
                <a:lnTo>
                  <a:pt x="371466" y="1068848"/>
                </a:lnTo>
                <a:lnTo>
                  <a:pt x="419303" y="1073693"/>
                </a:lnTo>
                <a:lnTo>
                  <a:pt x="463686" y="1078496"/>
                </a:lnTo>
                <a:lnTo>
                  <a:pt x="504562" y="1082446"/>
                </a:lnTo>
                <a:lnTo>
                  <a:pt x="541880" y="1084727"/>
                </a:lnTo>
                <a:lnTo>
                  <a:pt x="612733" y="1084262"/>
                </a:lnTo>
                <a:lnTo>
                  <a:pt x="647767" y="1086864"/>
                </a:lnTo>
                <a:lnTo>
                  <a:pt x="720658" y="1095865"/>
                </a:lnTo>
                <a:lnTo>
                  <a:pt x="763097" y="1099864"/>
                </a:lnTo>
                <a:lnTo>
                  <a:pt x="812585" y="1101929"/>
                </a:lnTo>
                <a:lnTo>
                  <a:pt x="871414" y="1100861"/>
                </a:lnTo>
                <a:lnTo>
                  <a:pt x="941874" y="1095460"/>
                </a:lnTo>
                <a:lnTo>
                  <a:pt x="1086224" y="1076773"/>
                </a:lnTo>
                <a:lnTo>
                  <a:pt x="1139400" y="1072619"/>
                </a:lnTo>
                <a:lnTo>
                  <a:pt x="1187000" y="1071433"/>
                </a:lnTo>
                <a:lnTo>
                  <a:pt x="1230239" y="1072587"/>
                </a:lnTo>
                <a:lnTo>
                  <a:pt x="1270334" y="1075452"/>
                </a:lnTo>
                <a:lnTo>
                  <a:pt x="1308497" y="1079399"/>
                </a:lnTo>
                <a:lnTo>
                  <a:pt x="1383894" y="1088025"/>
                </a:lnTo>
                <a:lnTo>
                  <a:pt x="1423558" y="1091447"/>
                </a:lnTo>
                <a:lnTo>
                  <a:pt x="1466151" y="1093437"/>
                </a:lnTo>
                <a:lnTo>
                  <a:pt x="1512890" y="1093365"/>
                </a:lnTo>
                <a:lnTo>
                  <a:pt x="1564988" y="1090604"/>
                </a:lnTo>
                <a:lnTo>
                  <a:pt x="1690047" y="1077589"/>
                </a:lnTo>
                <a:lnTo>
                  <a:pt x="1753962" y="1073649"/>
                </a:lnTo>
                <a:lnTo>
                  <a:pt x="1815243" y="1072184"/>
                </a:lnTo>
                <a:lnTo>
                  <a:pt x="1873725" y="1072674"/>
                </a:lnTo>
                <a:lnTo>
                  <a:pt x="1929244" y="1074599"/>
                </a:lnTo>
                <a:lnTo>
                  <a:pt x="1981634" y="1077438"/>
                </a:lnTo>
                <a:lnTo>
                  <a:pt x="2076371" y="1083777"/>
                </a:lnTo>
                <a:lnTo>
                  <a:pt x="2118389" y="1086236"/>
                </a:lnTo>
                <a:lnTo>
                  <a:pt x="2156619" y="1087527"/>
                </a:lnTo>
                <a:lnTo>
                  <a:pt x="2190896" y="1087130"/>
                </a:lnTo>
                <a:lnTo>
                  <a:pt x="2221058" y="1084525"/>
                </a:lnTo>
                <a:lnTo>
                  <a:pt x="2256961" y="1082159"/>
                </a:lnTo>
                <a:lnTo>
                  <a:pt x="2297030" y="1083562"/>
                </a:lnTo>
                <a:lnTo>
                  <a:pt x="2340769" y="1087517"/>
                </a:lnTo>
                <a:lnTo>
                  <a:pt x="2437296" y="1098222"/>
                </a:lnTo>
                <a:lnTo>
                  <a:pt x="2489098" y="1102539"/>
                </a:lnTo>
                <a:lnTo>
                  <a:pt x="2542602" y="1104543"/>
                </a:lnTo>
                <a:lnTo>
                  <a:pt x="2597317" y="1103020"/>
                </a:lnTo>
                <a:lnTo>
                  <a:pt x="2652749" y="1096753"/>
                </a:lnTo>
                <a:lnTo>
                  <a:pt x="2757722" y="1073881"/>
                </a:lnTo>
                <a:lnTo>
                  <a:pt x="2804944" y="1069430"/>
                </a:lnTo>
                <a:lnTo>
                  <a:pt x="2850659" y="1069815"/>
                </a:lnTo>
                <a:lnTo>
                  <a:pt x="2895455" y="1073683"/>
                </a:lnTo>
                <a:lnTo>
                  <a:pt x="2939915" y="1079680"/>
                </a:lnTo>
                <a:lnTo>
                  <a:pt x="2984626" y="1086451"/>
                </a:lnTo>
                <a:lnTo>
                  <a:pt x="3030174" y="1092642"/>
                </a:lnTo>
                <a:lnTo>
                  <a:pt x="3077145" y="1096900"/>
                </a:lnTo>
                <a:lnTo>
                  <a:pt x="3126123" y="1097869"/>
                </a:lnTo>
                <a:lnTo>
                  <a:pt x="3177696" y="1094195"/>
                </a:lnTo>
                <a:lnTo>
                  <a:pt x="3232448" y="1084525"/>
                </a:lnTo>
                <a:lnTo>
                  <a:pt x="3291338" y="1073490"/>
                </a:lnTo>
                <a:lnTo>
                  <a:pt x="3344335" y="1068380"/>
                </a:lnTo>
                <a:lnTo>
                  <a:pt x="3392496" y="1067894"/>
                </a:lnTo>
                <a:lnTo>
                  <a:pt x="3436879" y="1070728"/>
                </a:lnTo>
                <a:lnTo>
                  <a:pt x="3478543" y="1075581"/>
                </a:lnTo>
                <a:lnTo>
                  <a:pt x="3518547" y="1081149"/>
                </a:lnTo>
                <a:lnTo>
                  <a:pt x="3557948" y="1086130"/>
                </a:lnTo>
                <a:lnTo>
                  <a:pt x="3597805" y="1089221"/>
                </a:lnTo>
                <a:lnTo>
                  <a:pt x="3639176" y="1089120"/>
                </a:lnTo>
                <a:lnTo>
                  <a:pt x="3683120" y="1084525"/>
                </a:lnTo>
                <a:lnTo>
                  <a:pt x="3670545" y="1031000"/>
                </a:lnTo>
                <a:lnTo>
                  <a:pt x="3663559" y="980500"/>
                </a:lnTo>
                <a:lnTo>
                  <a:pt x="3661137" y="932473"/>
                </a:lnTo>
                <a:lnTo>
                  <a:pt x="3662255" y="886366"/>
                </a:lnTo>
                <a:lnTo>
                  <a:pt x="3665888" y="841628"/>
                </a:lnTo>
                <a:lnTo>
                  <a:pt x="3671011" y="797707"/>
                </a:lnTo>
                <a:lnTo>
                  <a:pt x="3676600" y="754051"/>
                </a:lnTo>
                <a:lnTo>
                  <a:pt x="3681630" y="710108"/>
                </a:lnTo>
                <a:lnTo>
                  <a:pt x="3685077" y="665326"/>
                </a:lnTo>
                <a:lnTo>
                  <a:pt x="3685915" y="619153"/>
                </a:lnTo>
                <a:lnTo>
                  <a:pt x="3683120" y="571038"/>
                </a:lnTo>
                <a:lnTo>
                  <a:pt x="3679870" y="522959"/>
                </a:lnTo>
                <a:lnTo>
                  <a:pt x="3679526" y="476739"/>
                </a:lnTo>
                <a:lnTo>
                  <a:pt x="3681336" y="431592"/>
                </a:lnTo>
                <a:lnTo>
                  <a:pt x="3684548" y="386731"/>
                </a:lnTo>
                <a:lnTo>
                  <a:pt x="3692169" y="294730"/>
                </a:lnTo>
                <a:lnTo>
                  <a:pt x="3695075" y="246017"/>
                </a:lnTo>
                <a:lnTo>
                  <a:pt x="3696375" y="194449"/>
                </a:lnTo>
                <a:lnTo>
                  <a:pt x="3695317" y="139239"/>
                </a:lnTo>
                <a:lnTo>
                  <a:pt x="3691149" y="79602"/>
                </a:lnTo>
                <a:lnTo>
                  <a:pt x="3683120" y="14753"/>
                </a:lnTo>
                <a:lnTo>
                  <a:pt x="3631100" y="14709"/>
                </a:lnTo>
                <a:lnTo>
                  <a:pt x="3580618" y="13827"/>
                </a:lnTo>
                <a:lnTo>
                  <a:pt x="3531334" y="12360"/>
                </a:lnTo>
                <a:lnTo>
                  <a:pt x="3387280" y="6990"/>
                </a:lnTo>
                <a:lnTo>
                  <a:pt x="3339397" y="5724"/>
                </a:lnTo>
                <a:lnTo>
                  <a:pt x="3291015" y="5143"/>
                </a:lnTo>
                <a:lnTo>
                  <a:pt x="3241797" y="5502"/>
                </a:lnTo>
                <a:lnTo>
                  <a:pt x="3191402" y="7054"/>
                </a:lnTo>
                <a:lnTo>
                  <a:pt x="3139491" y="10053"/>
                </a:lnTo>
                <a:lnTo>
                  <a:pt x="3085725" y="14753"/>
                </a:lnTo>
                <a:lnTo>
                  <a:pt x="3030232" y="18906"/>
                </a:lnTo>
                <a:lnTo>
                  <a:pt x="2973774" y="20467"/>
                </a:lnTo>
                <a:lnTo>
                  <a:pt x="2916952" y="19988"/>
                </a:lnTo>
                <a:lnTo>
                  <a:pt x="2860367" y="18018"/>
                </a:lnTo>
                <a:lnTo>
                  <a:pt x="2804620" y="15110"/>
                </a:lnTo>
                <a:lnTo>
                  <a:pt x="2698042" y="8682"/>
                </a:lnTo>
                <a:lnTo>
                  <a:pt x="2648413" y="6264"/>
                </a:lnTo>
                <a:lnTo>
                  <a:pt x="2602025" y="5111"/>
                </a:lnTo>
                <a:lnTo>
                  <a:pt x="2559479" y="5774"/>
                </a:lnTo>
                <a:lnTo>
                  <a:pt x="2521376" y="8804"/>
                </a:lnTo>
                <a:lnTo>
                  <a:pt x="2488317" y="14753"/>
                </a:lnTo>
                <a:lnTo>
                  <a:pt x="2449751" y="20890"/>
                </a:lnTo>
                <a:lnTo>
                  <a:pt x="2407275" y="21996"/>
                </a:lnTo>
                <a:lnTo>
                  <a:pt x="2361509" y="19448"/>
                </a:lnTo>
                <a:lnTo>
                  <a:pt x="2313070" y="14620"/>
                </a:lnTo>
                <a:lnTo>
                  <a:pt x="2262577" y="8886"/>
                </a:lnTo>
                <a:lnTo>
                  <a:pt x="2210650" y="3621"/>
                </a:lnTo>
                <a:lnTo>
                  <a:pt x="2157906" y="201"/>
                </a:lnTo>
                <a:lnTo>
                  <a:pt x="2104965" y="0"/>
                </a:lnTo>
                <a:close/>
              </a:path>
            </a:pathLst>
          </a:custGeom>
          <a:solidFill>
            <a:srgbClr val="FFFFFF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i="0" lang="en-GB" sz="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endParaRPr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lang="en-GB" sz="1800" u="sng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Walter Tull Memorials </a:t>
            </a:r>
            <a:endParaRPr b="1" i="0" sz="1400" u="sng" cap="none" strike="noStrik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1" i="0" sz="1800" u="sng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80" name="Google Shape;80;g3f4046cd00f_0_0"/>
          <p:cNvSpPr/>
          <p:nvPr/>
        </p:nvSpPr>
        <p:spPr>
          <a:xfrm>
            <a:off x="227050" y="3224024"/>
            <a:ext cx="5353241" cy="1659342"/>
          </a:xfrm>
          <a:custGeom>
            <a:rect b="b" l="l" r="r" t="t"/>
            <a:pathLst>
              <a:path extrusionOk="0" h="1108075" w="3691890">
                <a:moveTo>
                  <a:pt x="8460" y="20426"/>
                </a:moveTo>
                <a:lnTo>
                  <a:pt x="55259" y="8117"/>
                </a:lnTo>
                <a:lnTo>
                  <a:pt x="103835" y="2851"/>
                </a:lnTo>
                <a:lnTo>
                  <a:pt x="153778" y="2929"/>
                </a:lnTo>
                <a:lnTo>
                  <a:pt x="204676" y="6651"/>
                </a:lnTo>
                <a:lnTo>
                  <a:pt x="256120" y="12316"/>
                </a:lnTo>
                <a:lnTo>
                  <a:pt x="307698" y="18226"/>
                </a:lnTo>
                <a:lnTo>
                  <a:pt x="358999" y="22681"/>
                </a:lnTo>
                <a:lnTo>
                  <a:pt x="409614" y="23981"/>
                </a:lnTo>
                <a:lnTo>
                  <a:pt x="459131" y="20426"/>
                </a:lnTo>
                <a:lnTo>
                  <a:pt x="498455" y="17544"/>
                </a:lnTo>
                <a:lnTo>
                  <a:pt x="542503" y="18130"/>
                </a:lnTo>
                <a:lnTo>
                  <a:pt x="590262" y="21301"/>
                </a:lnTo>
                <a:lnTo>
                  <a:pt x="640719" y="26174"/>
                </a:lnTo>
                <a:lnTo>
                  <a:pt x="692860" y="31866"/>
                </a:lnTo>
                <a:lnTo>
                  <a:pt x="745670" y="37493"/>
                </a:lnTo>
                <a:lnTo>
                  <a:pt x="798138" y="42172"/>
                </a:lnTo>
                <a:lnTo>
                  <a:pt x="849249" y="45020"/>
                </a:lnTo>
                <a:lnTo>
                  <a:pt x="897989" y="45152"/>
                </a:lnTo>
                <a:lnTo>
                  <a:pt x="943345" y="41686"/>
                </a:lnTo>
                <a:lnTo>
                  <a:pt x="984303" y="33739"/>
                </a:lnTo>
                <a:lnTo>
                  <a:pt x="1019850" y="20426"/>
                </a:lnTo>
                <a:lnTo>
                  <a:pt x="1056837" y="6819"/>
                </a:lnTo>
                <a:lnTo>
                  <a:pt x="1096588" y="520"/>
                </a:lnTo>
                <a:lnTo>
                  <a:pt x="1138670" y="0"/>
                </a:lnTo>
                <a:lnTo>
                  <a:pt x="1182649" y="3729"/>
                </a:lnTo>
                <a:lnTo>
                  <a:pt x="1228091" y="10180"/>
                </a:lnTo>
                <a:lnTo>
                  <a:pt x="1274563" y="17824"/>
                </a:lnTo>
                <a:lnTo>
                  <a:pt x="1321632" y="25131"/>
                </a:lnTo>
                <a:lnTo>
                  <a:pt x="1368864" y="30574"/>
                </a:lnTo>
                <a:lnTo>
                  <a:pt x="1415825" y="32623"/>
                </a:lnTo>
                <a:lnTo>
                  <a:pt x="1462082" y="29750"/>
                </a:lnTo>
                <a:lnTo>
                  <a:pt x="1507201" y="20426"/>
                </a:lnTo>
                <a:lnTo>
                  <a:pt x="1559818" y="8133"/>
                </a:lnTo>
                <a:lnTo>
                  <a:pt x="1609711" y="2228"/>
                </a:lnTo>
                <a:lnTo>
                  <a:pt x="1657777" y="1290"/>
                </a:lnTo>
                <a:lnTo>
                  <a:pt x="1704908" y="3900"/>
                </a:lnTo>
                <a:lnTo>
                  <a:pt x="1752000" y="8635"/>
                </a:lnTo>
                <a:lnTo>
                  <a:pt x="1799948" y="14076"/>
                </a:lnTo>
                <a:lnTo>
                  <a:pt x="1849646" y="18802"/>
                </a:lnTo>
                <a:lnTo>
                  <a:pt x="1901989" y="21393"/>
                </a:lnTo>
                <a:lnTo>
                  <a:pt x="1957871" y="20426"/>
                </a:lnTo>
                <a:lnTo>
                  <a:pt x="2003845" y="18805"/>
                </a:lnTo>
                <a:lnTo>
                  <a:pt x="2047641" y="18898"/>
                </a:lnTo>
                <a:lnTo>
                  <a:pt x="2090319" y="20242"/>
                </a:lnTo>
                <a:lnTo>
                  <a:pt x="2132937" y="22373"/>
                </a:lnTo>
                <a:lnTo>
                  <a:pt x="2176555" y="24829"/>
                </a:lnTo>
                <a:lnTo>
                  <a:pt x="2222232" y="27145"/>
                </a:lnTo>
                <a:lnTo>
                  <a:pt x="2271029" y="28860"/>
                </a:lnTo>
                <a:lnTo>
                  <a:pt x="2324003" y="29508"/>
                </a:lnTo>
                <a:lnTo>
                  <a:pt x="2382216" y="28628"/>
                </a:lnTo>
                <a:lnTo>
                  <a:pt x="2446725" y="25755"/>
                </a:lnTo>
                <a:lnTo>
                  <a:pt x="2518591" y="20426"/>
                </a:lnTo>
                <a:lnTo>
                  <a:pt x="2589035" y="15278"/>
                </a:lnTo>
                <a:lnTo>
                  <a:pt x="2649724" y="12872"/>
                </a:lnTo>
                <a:lnTo>
                  <a:pt x="2702391" y="12639"/>
                </a:lnTo>
                <a:lnTo>
                  <a:pt x="2748766" y="14007"/>
                </a:lnTo>
                <a:lnTo>
                  <a:pt x="2790581" y="16404"/>
                </a:lnTo>
                <a:lnTo>
                  <a:pt x="2829566" y="19260"/>
                </a:lnTo>
                <a:lnTo>
                  <a:pt x="2867452" y="22004"/>
                </a:lnTo>
                <a:lnTo>
                  <a:pt x="2905971" y="24063"/>
                </a:lnTo>
                <a:lnTo>
                  <a:pt x="2946853" y="24868"/>
                </a:lnTo>
                <a:lnTo>
                  <a:pt x="2991829" y="23846"/>
                </a:lnTo>
                <a:lnTo>
                  <a:pt x="3042632" y="20426"/>
                </a:lnTo>
                <a:lnTo>
                  <a:pt x="3089478" y="17188"/>
                </a:lnTo>
                <a:lnTo>
                  <a:pt x="3137910" y="15439"/>
                </a:lnTo>
                <a:lnTo>
                  <a:pt x="3187583" y="14919"/>
                </a:lnTo>
                <a:lnTo>
                  <a:pt x="3238152" y="15371"/>
                </a:lnTo>
                <a:lnTo>
                  <a:pt x="3289271" y="16534"/>
                </a:lnTo>
                <a:lnTo>
                  <a:pt x="3340598" y="18151"/>
                </a:lnTo>
                <a:lnTo>
                  <a:pt x="3391786" y="19963"/>
                </a:lnTo>
                <a:lnTo>
                  <a:pt x="3442491" y="21711"/>
                </a:lnTo>
                <a:lnTo>
                  <a:pt x="3492369" y="23135"/>
                </a:lnTo>
                <a:lnTo>
                  <a:pt x="3541075" y="23978"/>
                </a:lnTo>
                <a:lnTo>
                  <a:pt x="3588264" y="23980"/>
                </a:lnTo>
                <a:lnTo>
                  <a:pt x="3633591" y="22882"/>
                </a:lnTo>
                <a:lnTo>
                  <a:pt x="3676712" y="20426"/>
                </a:lnTo>
                <a:lnTo>
                  <a:pt x="3685622" y="66589"/>
                </a:lnTo>
                <a:lnTo>
                  <a:pt x="3690197" y="112090"/>
                </a:lnTo>
                <a:lnTo>
                  <a:pt x="3691287" y="157443"/>
                </a:lnTo>
                <a:lnTo>
                  <a:pt x="3689744" y="203164"/>
                </a:lnTo>
                <a:lnTo>
                  <a:pt x="3686419" y="249766"/>
                </a:lnTo>
                <a:lnTo>
                  <a:pt x="3682163" y="297765"/>
                </a:lnTo>
                <a:lnTo>
                  <a:pt x="3677828" y="347674"/>
                </a:lnTo>
                <a:lnTo>
                  <a:pt x="3674264" y="400009"/>
                </a:lnTo>
                <a:lnTo>
                  <a:pt x="3672322" y="455284"/>
                </a:lnTo>
                <a:lnTo>
                  <a:pt x="3672855" y="514014"/>
                </a:lnTo>
                <a:lnTo>
                  <a:pt x="3676712" y="576713"/>
                </a:lnTo>
                <a:lnTo>
                  <a:pt x="3680263" y="638654"/>
                </a:lnTo>
                <a:lnTo>
                  <a:pt x="3679997" y="695272"/>
                </a:lnTo>
                <a:lnTo>
                  <a:pt x="3676952" y="747324"/>
                </a:lnTo>
                <a:lnTo>
                  <a:pt x="3672160" y="795567"/>
                </a:lnTo>
                <a:lnTo>
                  <a:pt x="3666659" y="840758"/>
                </a:lnTo>
                <a:lnTo>
                  <a:pt x="3661483" y="883654"/>
                </a:lnTo>
                <a:lnTo>
                  <a:pt x="3657667" y="925013"/>
                </a:lnTo>
                <a:lnTo>
                  <a:pt x="3656247" y="965590"/>
                </a:lnTo>
                <a:lnTo>
                  <a:pt x="3658257" y="1006143"/>
                </a:lnTo>
                <a:lnTo>
                  <a:pt x="3664734" y="1047430"/>
                </a:lnTo>
                <a:lnTo>
                  <a:pt x="3676712" y="1090207"/>
                </a:lnTo>
                <a:lnTo>
                  <a:pt x="3641753" y="1090686"/>
                </a:lnTo>
                <a:lnTo>
                  <a:pt x="3598333" y="1088871"/>
                </a:lnTo>
                <a:lnTo>
                  <a:pt x="3548458" y="1085694"/>
                </a:lnTo>
                <a:lnTo>
                  <a:pt x="3494136" y="1082086"/>
                </a:lnTo>
                <a:lnTo>
                  <a:pt x="3437373" y="1078980"/>
                </a:lnTo>
                <a:lnTo>
                  <a:pt x="3380175" y="1077307"/>
                </a:lnTo>
                <a:lnTo>
                  <a:pt x="3324550" y="1077999"/>
                </a:lnTo>
                <a:lnTo>
                  <a:pt x="3272503" y="1081989"/>
                </a:lnTo>
                <a:lnTo>
                  <a:pt x="3226042" y="1090207"/>
                </a:lnTo>
                <a:lnTo>
                  <a:pt x="3183146" y="1097217"/>
                </a:lnTo>
                <a:lnTo>
                  <a:pt x="3140239" y="1098186"/>
                </a:lnTo>
                <a:lnTo>
                  <a:pt x="3096993" y="1094952"/>
                </a:lnTo>
                <a:lnTo>
                  <a:pt x="3053081" y="1089352"/>
                </a:lnTo>
                <a:lnTo>
                  <a:pt x="3008175" y="1083225"/>
                </a:lnTo>
                <a:lnTo>
                  <a:pt x="2961947" y="1078409"/>
                </a:lnTo>
                <a:lnTo>
                  <a:pt x="2914069" y="1076742"/>
                </a:lnTo>
                <a:lnTo>
                  <a:pt x="2864213" y="1080062"/>
                </a:lnTo>
                <a:lnTo>
                  <a:pt x="2812051" y="1090207"/>
                </a:lnTo>
                <a:lnTo>
                  <a:pt x="2771912" y="1098303"/>
                </a:lnTo>
                <a:lnTo>
                  <a:pt x="2731450" y="1101933"/>
                </a:lnTo>
                <a:lnTo>
                  <a:pt x="2690402" y="1101996"/>
                </a:lnTo>
                <a:lnTo>
                  <a:pt x="2648506" y="1099389"/>
                </a:lnTo>
                <a:lnTo>
                  <a:pt x="2605500" y="1095012"/>
                </a:lnTo>
                <a:lnTo>
                  <a:pt x="2561121" y="1089761"/>
                </a:lnTo>
                <a:lnTo>
                  <a:pt x="2515108" y="1084535"/>
                </a:lnTo>
                <a:lnTo>
                  <a:pt x="2467196" y="1080232"/>
                </a:lnTo>
                <a:lnTo>
                  <a:pt x="2417126" y="1077749"/>
                </a:lnTo>
                <a:lnTo>
                  <a:pt x="2364633" y="1077986"/>
                </a:lnTo>
                <a:lnTo>
                  <a:pt x="2309455" y="1081839"/>
                </a:lnTo>
                <a:lnTo>
                  <a:pt x="2251331" y="1090207"/>
                </a:lnTo>
                <a:lnTo>
                  <a:pt x="2186615" y="1100124"/>
                </a:lnTo>
                <a:lnTo>
                  <a:pt x="2133817" y="1104492"/>
                </a:lnTo>
                <a:lnTo>
                  <a:pt x="2090105" y="1104565"/>
                </a:lnTo>
                <a:lnTo>
                  <a:pt x="2052647" y="1101597"/>
                </a:lnTo>
                <a:lnTo>
                  <a:pt x="2018612" y="1096845"/>
                </a:lnTo>
                <a:lnTo>
                  <a:pt x="1985168" y="1091561"/>
                </a:lnTo>
                <a:lnTo>
                  <a:pt x="1949482" y="1087000"/>
                </a:lnTo>
                <a:lnTo>
                  <a:pt x="1908724" y="1084418"/>
                </a:lnTo>
                <a:lnTo>
                  <a:pt x="1860061" y="1085069"/>
                </a:lnTo>
                <a:lnTo>
                  <a:pt x="1800661" y="1090207"/>
                </a:lnTo>
                <a:lnTo>
                  <a:pt x="1746502" y="1094690"/>
                </a:lnTo>
                <a:lnTo>
                  <a:pt x="1693566" y="1095676"/>
                </a:lnTo>
                <a:lnTo>
                  <a:pt x="1641892" y="1093969"/>
                </a:lnTo>
                <a:lnTo>
                  <a:pt x="1591518" y="1090374"/>
                </a:lnTo>
                <a:lnTo>
                  <a:pt x="1542482" y="1085695"/>
                </a:lnTo>
                <a:lnTo>
                  <a:pt x="1494823" y="1080738"/>
                </a:lnTo>
                <a:lnTo>
                  <a:pt x="1448580" y="1076307"/>
                </a:lnTo>
                <a:lnTo>
                  <a:pt x="1403790" y="1073207"/>
                </a:lnTo>
                <a:lnTo>
                  <a:pt x="1360493" y="1072242"/>
                </a:lnTo>
                <a:lnTo>
                  <a:pt x="1318727" y="1074217"/>
                </a:lnTo>
                <a:lnTo>
                  <a:pt x="1278530" y="1079938"/>
                </a:lnTo>
                <a:lnTo>
                  <a:pt x="1239941" y="1090207"/>
                </a:lnTo>
                <a:lnTo>
                  <a:pt x="1204278" y="1099312"/>
                </a:lnTo>
                <a:lnTo>
                  <a:pt x="1167002" y="1103576"/>
                </a:lnTo>
                <a:lnTo>
                  <a:pt x="1128084" y="1103907"/>
                </a:lnTo>
                <a:lnTo>
                  <a:pt x="1087497" y="1101209"/>
                </a:lnTo>
                <a:lnTo>
                  <a:pt x="1045213" y="1096390"/>
                </a:lnTo>
                <a:lnTo>
                  <a:pt x="1001205" y="1090356"/>
                </a:lnTo>
                <a:lnTo>
                  <a:pt x="955445" y="1084012"/>
                </a:lnTo>
                <a:lnTo>
                  <a:pt x="907905" y="1078266"/>
                </a:lnTo>
                <a:lnTo>
                  <a:pt x="858558" y="1074022"/>
                </a:lnTo>
                <a:lnTo>
                  <a:pt x="807376" y="1072189"/>
                </a:lnTo>
                <a:lnTo>
                  <a:pt x="754331" y="1073671"/>
                </a:lnTo>
                <a:lnTo>
                  <a:pt x="699397" y="1079375"/>
                </a:lnTo>
                <a:lnTo>
                  <a:pt x="642544" y="1090207"/>
                </a:lnTo>
                <a:lnTo>
                  <a:pt x="586367" y="1101011"/>
                </a:lnTo>
                <a:lnTo>
                  <a:pt x="533161" y="1106638"/>
                </a:lnTo>
                <a:lnTo>
                  <a:pt x="482452" y="1108009"/>
                </a:lnTo>
                <a:lnTo>
                  <a:pt x="433766" y="1106046"/>
                </a:lnTo>
                <a:lnTo>
                  <a:pt x="386630" y="1101668"/>
                </a:lnTo>
                <a:lnTo>
                  <a:pt x="340570" y="1095797"/>
                </a:lnTo>
                <a:lnTo>
                  <a:pt x="295111" y="1089352"/>
                </a:lnTo>
                <a:lnTo>
                  <a:pt x="249780" y="1083255"/>
                </a:lnTo>
                <a:lnTo>
                  <a:pt x="204104" y="1078426"/>
                </a:lnTo>
                <a:lnTo>
                  <a:pt x="157607" y="1075787"/>
                </a:lnTo>
                <a:lnTo>
                  <a:pt x="109817" y="1076256"/>
                </a:lnTo>
                <a:lnTo>
                  <a:pt x="60259" y="1080756"/>
                </a:lnTo>
                <a:lnTo>
                  <a:pt x="8460" y="1090207"/>
                </a:lnTo>
                <a:lnTo>
                  <a:pt x="8065" y="1035650"/>
                </a:lnTo>
                <a:lnTo>
                  <a:pt x="8678" y="982617"/>
                </a:lnTo>
                <a:lnTo>
                  <a:pt x="9991" y="930867"/>
                </a:lnTo>
                <a:lnTo>
                  <a:pt x="11693" y="880156"/>
                </a:lnTo>
                <a:lnTo>
                  <a:pt x="13474" y="830242"/>
                </a:lnTo>
                <a:lnTo>
                  <a:pt x="15024" y="780884"/>
                </a:lnTo>
                <a:lnTo>
                  <a:pt x="16033" y="731837"/>
                </a:lnTo>
                <a:lnTo>
                  <a:pt x="16191" y="682860"/>
                </a:lnTo>
                <a:lnTo>
                  <a:pt x="15188" y="633710"/>
                </a:lnTo>
                <a:lnTo>
                  <a:pt x="12714" y="584144"/>
                </a:lnTo>
                <a:lnTo>
                  <a:pt x="8460" y="533921"/>
                </a:lnTo>
                <a:lnTo>
                  <a:pt x="3787" y="480314"/>
                </a:lnTo>
                <a:lnTo>
                  <a:pt x="1083" y="430151"/>
                </a:lnTo>
                <a:lnTo>
                  <a:pt x="0" y="382329"/>
                </a:lnTo>
                <a:lnTo>
                  <a:pt x="186" y="335744"/>
                </a:lnTo>
                <a:lnTo>
                  <a:pt x="1295" y="289292"/>
                </a:lnTo>
                <a:lnTo>
                  <a:pt x="2978" y="241872"/>
                </a:lnTo>
                <a:lnTo>
                  <a:pt x="4884" y="192378"/>
                </a:lnTo>
                <a:lnTo>
                  <a:pt x="6666" y="139709"/>
                </a:lnTo>
                <a:lnTo>
                  <a:pt x="7974" y="82759"/>
                </a:lnTo>
                <a:lnTo>
                  <a:pt x="8460" y="20426"/>
                </a:lnTo>
                <a:close/>
              </a:path>
            </a:pathLst>
          </a:custGeom>
          <a:noFill/>
          <a:ln cap="flat" cmpd="sng" w="2857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i="0" sz="1800" u="none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81" name="Google Shape;81;g3f4046cd00f_0_0"/>
          <p:cNvSpPr txBox="1"/>
          <p:nvPr/>
        </p:nvSpPr>
        <p:spPr>
          <a:xfrm>
            <a:off x="5373950" y="152400"/>
            <a:ext cx="4317600" cy="95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100"/>
              <a:buFont typeface="Arial"/>
              <a:buNone/>
            </a:pPr>
            <a:r>
              <a:rPr b="1" i="0" lang="en-GB" sz="5600" u="sng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Walter Tull</a:t>
            </a:r>
            <a:endParaRPr b="1" i="0" sz="5600" u="sng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grpSp>
        <p:nvGrpSpPr>
          <p:cNvPr id="82" name="Google Shape;82;g3f4046cd00f_0_0"/>
          <p:cNvGrpSpPr/>
          <p:nvPr/>
        </p:nvGrpSpPr>
        <p:grpSpPr>
          <a:xfrm>
            <a:off x="5640074" y="1109301"/>
            <a:ext cx="4007117" cy="2554751"/>
            <a:chOff x="33407" y="688097"/>
            <a:chExt cx="3774958" cy="1152398"/>
          </a:xfrm>
        </p:grpSpPr>
        <p:sp>
          <p:nvSpPr>
            <p:cNvPr id="83" name="Google Shape;83;g3f4046cd00f_0_0"/>
            <p:cNvSpPr/>
            <p:nvPr/>
          </p:nvSpPr>
          <p:spPr>
            <a:xfrm>
              <a:off x="72408" y="699975"/>
              <a:ext cx="3696970" cy="1115949"/>
            </a:xfrm>
            <a:custGeom>
              <a:rect b="b" l="l" r="r" t="t"/>
              <a:pathLst>
                <a:path extrusionOk="0" h="1104900" w="3696970">
                  <a:moveTo>
                    <a:pt x="2104965" y="0"/>
                  </a:moveTo>
                  <a:lnTo>
                    <a:pt x="2052446" y="4392"/>
                  </a:lnTo>
                  <a:lnTo>
                    <a:pt x="2000967" y="14753"/>
                  </a:lnTo>
                  <a:lnTo>
                    <a:pt x="1949877" y="25379"/>
                  </a:lnTo>
                  <a:lnTo>
                    <a:pt x="1898352" y="30454"/>
                  </a:lnTo>
                  <a:lnTo>
                    <a:pt x="1846751" y="31174"/>
                  </a:lnTo>
                  <a:lnTo>
                    <a:pt x="1795435" y="28736"/>
                  </a:lnTo>
                  <a:lnTo>
                    <a:pt x="1744762" y="24335"/>
                  </a:lnTo>
                  <a:lnTo>
                    <a:pt x="1695091" y="19168"/>
                  </a:lnTo>
                  <a:lnTo>
                    <a:pt x="1646782" y="14430"/>
                  </a:lnTo>
                  <a:lnTo>
                    <a:pt x="1600193" y="11317"/>
                  </a:lnTo>
                  <a:lnTo>
                    <a:pt x="1555685" y="11026"/>
                  </a:lnTo>
                  <a:lnTo>
                    <a:pt x="1513617" y="14753"/>
                  </a:lnTo>
                  <a:lnTo>
                    <a:pt x="1476374" y="18696"/>
                  </a:lnTo>
                  <a:lnTo>
                    <a:pt x="1433251" y="20576"/>
                  </a:lnTo>
                  <a:lnTo>
                    <a:pt x="1385329" y="20797"/>
                  </a:lnTo>
                  <a:lnTo>
                    <a:pt x="1333687" y="19762"/>
                  </a:lnTo>
                  <a:lnTo>
                    <a:pt x="1279406" y="17877"/>
                  </a:lnTo>
                  <a:lnTo>
                    <a:pt x="1167241" y="13166"/>
                  </a:lnTo>
                  <a:lnTo>
                    <a:pt x="1111517" y="11149"/>
                  </a:lnTo>
                  <a:lnTo>
                    <a:pt x="1057473" y="9895"/>
                  </a:lnTo>
                  <a:lnTo>
                    <a:pt x="1006187" y="9809"/>
                  </a:lnTo>
                  <a:lnTo>
                    <a:pt x="958739" y="11294"/>
                  </a:lnTo>
                  <a:lnTo>
                    <a:pt x="857694" y="19443"/>
                  </a:lnTo>
                  <a:lnTo>
                    <a:pt x="801239" y="20523"/>
                  </a:lnTo>
                  <a:lnTo>
                    <a:pt x="746781" y="19130"/>
                  </a:lnTo>
                  <a:lnTo>
                    <a:pt x="694256" y="16396"/>
                  </a:lnTo>
                  <a:lnTo>
                    <a:pt x="643601" y="13457"/>
                  </a:lnTo>
                  <a:lnTo>
                    <a:pt x="594753" y="11447"/>
                  </a:lnTo>
                  <a:lnTo>
                    <a:pt x="547647" y="11501"/>
                  </a:lnTo>
                  <a:lnTo>
                    <a:pt x="502221" y="14753"/>
                  </a:lnTo>
                  <a:lnTo>
                    <a:pt x="462743" y="17173"/>
                  </a:lnTo>
                  <a:lnTo>
                    <a:pt x="416788" y="16668"/>
                  </a:lnTo>
                  <a:lnTo>
                    <a:pt x="366014" y="14135"/>
                  </a:lnTo>
                  <a:lnTo>
                    <a:pt x="256637" y="6562"/>
                  </a:lnTo>
                  <a:lnTo>
                    <a:pt x="201348" y="3310"/>
                  </a:lnTo>
                  <a:lnTo>
                    <a:pt x="147870" y="1609"/>
                  </a:lnTo>
                  <a:lnTo>
                    <a:pt x="97858" y="2353"/>
                  </a:lnTo>
                  <a:lnTo>
                    <a:pt x="52972" y="6436"/>
                  </a:lnTo>
                  <a:lnTo>
                    <a:pt x="14867" y="14753"/>
                  </a:lnTo>
                  <a:lnTo>
                    <a:pt x="26476" y="64039"/>
                  </a:lnTo>
                  <a:lnTo>
                    <a:pt x="31977" y="107539"/>
                  </a:lnTo>
                  <a:lnTo>
                    <a:pt x="32569" y="146636"/>
                  </a:lnTo>
                  <a:lnTo>
                    <a:pt x="29452" y="182711"/>
                  </a:lnTo>
                  <a:lnTo>
                    <a:pt x="23824" y="217144"/>
                  </a:lnTo>
                  <a:lnTo>
                    <a:pt x="9834" y="286612"/>
                  </a:lnTo>
                  <a:lnTo>
                    <a:pt x="3870" y="324408"/>
                  </a:lnTo>
                  <a:lnTo>
                    <a:pt x="192" y="366088"/>
                  </a:lnTo>
                  <a:lnTo>
                    <a:pt x="0" y="413032"/>
                  </a:lnTo>
                  <a:lnTo>
                    <a:pt x="4491" y="466622"/>
                  </a:lnTo>
                  <a:lnTo>
                    <a:pt x="25699" y="591703"/>
                  </a:lnTo>
                  <a:lnTo>
                    <a:pt x="31394" y="650265"/>
                  </a:lnTo>
                  <a:lnTo>
                    <a:pt x="32903" y="704461"/>
                  </a:lnTo>
                  <a:lnTo>
                    <a:pt x="31176" y="754831"/>
                  </a:lnTo>
                  <a:lnTo>
                    <a:pt x="27162" y="801911"/>
                  </a:lnTo>
                  <a:lnTo>
                    <a:pt x="21813" y="846240"/>
                  </a:lnTo>
                  <a:lnTo>
                    <a:pt x="16077" y="888354"/>
                  </a:lnTo>
                  <a:lnTo>
                    <a:pt x="10906" y="928791"/>
                  </a:lnTo>
                  <a:lnTo>
                    <a:pt x="7249" y="968089"/>
                  </a:lnTo>
                  <a:lnTo>
                    <a:pt x="6057" y="1006786"/>
                  </a:lnTo>
                  <a:lnTo>
                    <a:pt x="8280" y="1045418"/>
                  </a:lnTo>
                  <a:lnTo>
                    <a:pt x="14867" y="1084525"/>
                  </a:lnTo>
                  <a:lnTo>
                    <a:pt x="82320" y="1072515"/>
                  </a:lnTo>
                  <a:lnTo>
                    <a:pt x="146636" y="1065350"/>
                  </a:lnTo>
                  <a:lnTo>
                    <a:pt x="207761" y="1062214"/>
                  </a:lnTo>
                  <a:lnTo>
                    <a:pt x="265642" y="1062295"/>
                  </a:lnTo>
                  <a:lnTo>
                    <a:pt x="320228" y="1064778"/>
                  </a:lnTo>
                  <a:lnTo>
                    <a:pt x="371466" y="1068848"/>
                  </a:lnTo>
                  <a:lnTo>
                    <a:pt x="419303" y="1073693"/>
                  </a:lnTo>
                  <a:lnTo>
                    <a:pt x="463686" y="1078496"/>
                  </a:lnTo>
                  <a:lnTo>
                    <a:pt x="504562" y="1082446"/>
                  </a:lnTo>
                  <a:lnTo>
                    <a:pt x="541880" y="1084727"/>
                  </a:lnTo>
                  <a:lnTo>
                    <a:pt x="612733" y="1084262"/>
                  </a:lnTo>
                  <a:lnTo>
                    <a:pt x="647767" y="1086864"/>
                  </a:lnTo>
                  <a:lnTo>
                    <a:pt x="720658" y="1095865"/>
                  </a:lnTo>
                  <a:lnTo>
                    <a:pt x="763097" y="1099864"/>
                  </a:lnTo>
                  <a:lnTo>
                    <a:pt x="812585" y="1101929"/>
                  </a:lnTo>
                  <a:lnTo>
                    <a:pt x="871414" y="1100861"/>
                  </a:lnTo>
                  <a:lnTo>
                    <a:pt x="941874" y="1095460"/>
                  </a:lnTo>
                  <a:lnTo>
                    <a:pt x="1086224" y="1076773"/>
                  </a:lnTo>
                  <a:lnTo>
                    <a:pt x="1139400" y="1072619"/>
                  </a:lnTo>
                  <a:lnTo>
                    <a:pt x="1187000" y="1071433"/>
                  </a:lnTo>
                  <a:lnTo>
                    <a:pt x="1230239" y="1072587"/>
                  </a:lnTo>
                  <a:lnTo>
                    <a:pt x="1270334" y="1075452"/>
                  </a:lnTo>
                  <a:lnTo>
                    <a:pt x="1308497" y="1079399"/>
                  </a:lnTo>
                  <a:lnTo>
                    <a:pt x="1383894" y="1088025"/>
                  </a:lnTo>
                  <a:lnTo>
                    <a:pt x="1423558" y="1091447"/>
                  </a:lnTo>
                  <a:lnTo>
                    <a:pt x="1466151" y="1093437"/>
                  </a:lnTo>
                  <a:lnTo>
                    <a:pt x="1512890" y="1093365"/>
                  </a:lnTo>
                  <a:lnTo>
                    <a:pt x="1564988" y="1090604"/>
                  </a:lnTo>
                  <a:lnTo>
                    <a:pt x="1690047" y="1077589"/>
                  </a:lnTo>
                  <a:lnTo>
                    <a:pt x="1753962" y="1073649"/>
                  </a:lnTo>
                  <a:lnTo>
                    <a:pt x="1815243" y="1072184"/>
                  </a:lnTo>
                  <a:lnTo>
                    <a:pt x="1873725" y="1072674"/>
                  </a:lnTo>
                  <a:lnTo>
                    <a:pt x="1929244" y="1074599"/>
                  </a:lnTo>
                  <a:lnTo>
                    <a:pt x="1981634" y="1077438"/>
                  </a:lnTo>
                  <a:lnTo>
                    <a:pt x="2076371" y="1083777"/>
                  </a:lnTo>
                  <a:lnTo>
                    <a:pt x="2118389" y="1086236"/>
                  </a:lnTo>
                  <a:lnTo>
                    <a:pt x="2156619" y="1087527"/>
                  </a:lnTo>
                  <a:lnTo>
                    <a:pt x="2190896" y="1087130"/>
                  </a:lnTo>
                  <a:lnTo>
                    <a:pt x="2221058" y="1084525"/>
                  </a:lnTo>
                  <a:lnTo>
                    <a:pt x="2256961" y="1082159"/>
                  </a:lnTo>
                  <a:lnTo>
                    <a:pt x="2297030" y="1083562"/>
                  </a:lnTo>
                  <a:lnTo>
                    <a:pt x="2340769" y="1087517"/>
                  </a:lnTo>
                  <a:lnTo>
                    <a:pt x="2437296" y="1098222"/>
                  </a:lnTo>
                  <a:lnTo>
                    <a:pt x="2489098" y="1102539"/>
                  </a:lnTo>
                  <a:lnTo>
                    <a:pt x="2542602" y="1104543"/>
                  </a:lnTo>
                  <a:lnTo>
                    <a:pt x="2597317" y="1103020"/>
                  </a:lnTo>
                  <a:lnTo>
                    <a:pt x="2652749" y="1096753"/>
                  </a:lnTo>
                  <a:lnTo>
                    <a:pt x="2757722" y="1073881"/>
                  </a:lnTo>
                  <a:lnTo>
                    <a:pt x="2804944" y="1069430"/>
                  </a:lnTo>
                  <a:lnTo>
                    <a:pt x="2850659" y="1069815"/>
                  </a:lnTo>
                  <a:lnTo>
                    <a:pt x="2895455" y="1073683"/>
                  </a:lnTo>
                  <a:lnTo>
                    <a:pt x="2939915" y="1079680"/>
                  </a:lnTo>
                  <a:lnTo>
                    <a:pt x="2984626" y="1086451"/>
                  </a:lnTo>
                  <a:lnTo>
                    <a:pt x="3030174" y="1092642"/>
                  </a:lnTo>
                  <a:lnTo>
                    <a:pt x="3077145" y="1096900"/>
                  </a:lnTo>
                  <a:lnTo>
                    <a:pt x="3126123" y="1097869"/>
                  </a:lnTo>
                  <a:lnTo>
                    <a:pt x="3177696" y="1094195"/>
                  </a:lnTo>
                  <a:lnTo>
                    <a:pt x="3232448" y="1084525"/>
                  </a:lnTo>
                  <a:lnTo>
                    <a:pt x="3291338" y="1073490"/>
                  </a:lnTo>
                  <a:lnTo>
                    <a:pt x="3344335" y="1068380"/>
                  </a:lnTo>
                  <a:lnTo>
                    <a:pt x="3392496" y="1067894"/>
                  </a:lnTo>
                  <a:lnTo>
                    <a:pt x="3436879" y="1070728"/>
                  </a:lnTo>
                  <a:lnTo>
                    <a:pt x="3478543" y="1075581"/>
                  </a:lnTo>
                  <a:lnTo>
                    <a:pt x="3518547" y="1081149"/>
                  </a:lnTo>
                  <a:lnTo>
                    <a:pt x="3557948" y="1086130"/>
                  </a:lnTo>
                  <a:lnTo>
                    <a:pt x="3597805" y="1089221"/>
                  </a:lnTo>
                  <a:lnTo>
                    <a:pt x="3639176" y="1089120"/>
                  </a:lnTo>
                  <a:lnTo>
                    <a:pt x="3683120" y="1084525"/>
                  </a:lnTo>
                  <a:lnTo>
                    <a:pt x="3670545" y="1031000"/>
                  </a:lnTo>
                  <a:lnTo>
                    <a:pt x="3663559" y="980500"/>
                  </a:lnTo>
                  <a:lnTo>
                    <a:pt x="3661137" y="932473"/>
                  </a:lnTo>
                  <a:lnTo>
                    <a:pt x="3662255" y="886366"/>
                  </a:lnTo>
                  <a:lnTo>
                    <a:pt x="3665888" y="841628"/>
                  </a:lnTo>
                  <a:lnTo>
                    <a:pt x="3671011" y="797707"/>
                  </a:lnTo>
                  <a:lnTo>
                    <a:pt x="3676600" y="754051"/>
                  </a:lnTo>
                  <a:lnTo>
                    <a:pt x="3681630" y="710108"/>
                  </a:lnTo>
                  <a:lnTo>
                    <a:pt x="3685077" y="665326"/>
                  </a:lnTo>
                  <a:lnTo>
                    <a:pt x="3685915" y="619153"/>
                  </a:lnTo>
                  <a:lnTo>
                    <a:pt x="3683120" y="571038"/>
                  </a:lnTo>
                  <a:lnTo>
                    <a:pt x="3679870" y="522959"/>
                  </a:lnTo>
                  <a:lnTo>
                    <a:pt x="3679526" y="476739"/>
                  </a:lnTo>
                  <a:lnTo>
                    <a:pt x="3681336" y="431592"/>
                  </a:lnTo>
                  <a:lnTo>
                    <a:pt x="3684548" y="386731"/>
                  </a:lnTo>
                  <a:lnTo>
                    <a:pt x="3692169" y="294730"/>
                  </a:lnTo>
                  <a:lnTo>
                    <a:pt x="3695075" y="246017"/>
                  </a:lnTo>
                  <a:lnTo>
                    <a:pt x="3696375" y="194449"/>
                  </a:lnTo>
                  <a:lnTo>
                    <a:pt x="3695317" y="139239"/>
                  </a:lnTo>
                  <a:lnTo>
                    <a:pt x="3691149" y="79602"/>
                  </a:lnTo>
                  <a:lnTo>
                    <a:pt x="3683120" y="14753"/>
                  </a:lnTo>
                  <a:lnTo>
                    <a:pt x="3631100" y="14709"/>
                  </a:lnTo>
                  <a:lnTo>
                    <a:pt x="3580618" y="13827"/>
                  </a:lnTo>
                  <a:lnTo>
                    <a:pt x="3531334" y="12360"/>
                  </a:lnTo>
                  <a:lnTo>
                    <a:pt x="3387280" y="6990"/>
                  </a:lnTo>
                  <a:lnTo>
                    <a:pt x="3339397" y="5724"/>
                  </a:lnTo>
                  <a:lnTo>
                    <a:pt x="3291015" y="5143"/>
                  </a:lnTo>
                  <a:lnTo>
                    <a:pt x="3241797" y="5502"/>
                  </a:lnTo>
                  <a:lnTo>
                    <a:pt x="3191402" y="7054"/>
                  </a:lnTo>
                  <a:lnTo>
                    <a:pt x="3139491" y="10053"/>
                  </a:lnTo>
                  <a:lnTo>
                    <a:pt x="3085725" y="14753"/>
                  </a:lnTo>
                  <a:lnTo>
                    <a:pt x="3030232" y="18906"/>
                  </a:lnTo>
                  <a:lnTo>
                    <a:pt x="2973774" y="20467"/>
                  </a:lnTo>
                  <a:lnTo>
                    <a:pt x="2916952" y="19988"/>
                  </a:lnTo>
                  <a:lnTo>
                    <a:pt x="2860367" y="18018"/>
                  </a:lnTo>
                  <a:lnTo>
                    <a:pt x="2804620" y="15110"/>
                  </a:lnTo>
                  <a:lnTo>
                    <a:pt x="2698042" y="8682"/>
                  </a:lnTo>
                  <a:lnTo>
                    <a:pt x="2648413" y="6264"/>
                  </a:lnTo>
                  <a:lnTo>
                    <a:pt x="2602025" y="5111"/>
                  </a:lnTo>
                  <a:lnTo>
                    <a:pt x="2559479" y="5774"/>
                  </a:lnTo>
                  <a:lnTo>
                    <a:pt x="2521376" y="8804"/>
                  </a:lnTo>
                  <a:lnTo>
                    <a:pt x="2488317" y="14753"/>
                  </a:lnTo>
                  <a:lnTo>
                    <a:pt x="2449751" y="20890"/>
                  </a:lnTo>
                  <a:lnTo>
                    <a:pt x="2407275" y="21996"/>
                  </a:lnTo>
                  <a:lnTo>
                    <a:pt x="2361509" y="19448"/>
                  </a:lnTo>
                  <a:lnTo>
                    <a:pt x="2313070" y="14620"/>
                  </a:lnTo>
                  <a:lnTo>
                    <a:pt x="2262577" y="8886"/>
                  </a:lnTo>
                  <a:lnTo>
                    <a:pt x="2210650" y="3621"/>
                  </a:lnTo>
                  <a:lnTo>
                    <a:pt x="2157906" y="201"/>
                  </a:lnTo>
                  <a:lnTo>
                    <a:pt x="2104965" y="0"/>
                  </a:lnTo>
                  <a:close/>
                </a:path>
              </a:pathLst>
            </a:custGeom>
            <a:solidFill>
              <a:srgbClr val="FFFFFF"/>
            </a:solidFill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rPr i="0" lang="en-GB" sz="800" u="none" cap="none" strike="noStrike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 </a:t>
              </a:r>
              <a:endParaRPr>
                <a:latin typeface="Century Gothic"/>
                <a:ea typeface="Century Gothic"/>
                <a:cs typeface="Century Gothic"/>
                <a:sym typeface="Century Gothic"/>
              </a:endParaRPr>
            </a:p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rPr b="1" i="0" lang="en-GB" sz="1800" u="sng" cap="none" strike="noStrike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Tottenham Hotspur</a:t>
              </a:r>
              <a:endParaRPr b="1" i="0" sz="1400" u="sng" cap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1" i="0" sz="1800" u="sng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84" name="Google Shape;84;g3f4046cd00f_0_0"/>
            <p:cNvSpPr/>
            <p:nvPr/>
          </p:nvSpPr>
          <p:spPr>
            <a:xfrm>
              <a:off x="33407" y="688097"/>
              <a:ext cx="3774958" cy="1152398"/>
            </a:xfrm>
            <a:custGeom>
              <a:rect b="b" l="l" r="r" t="t"/>
              <a:pathLst>
                <a:path extrusionOk="0" h="1108075" w="3691890">
                  <a:moveTo>
                    <a:pt x="8460" y="20426"/>
                  </a:moveTo>
                  <a:lnTo>
                    <a:pt x="55259" y="8117"/>
                  </a:lnTo>
                  <a:lnTo>
                    <a:pt x="103835" y="2851"/>
                  </a:lnTo>
                  <a:lnTo>
                    <a:pt x="153778" y="2929"/>
                  </a:lnTo>
                  <a:lnTo>
                    <a:pt x="204676" y="6651"/>
                  </a:lnTo>
                  <a:lnTo>
                    <a:pt x="256120" y="12316"/>
                  </a:lnTo>
                  <a:lnTo>
                    <a:pt x="307698" y="18226"/>
                  </a:lnTo>
                  <a:lnTo>
                    <a:pt x="358999" y="22681"/>
                  </a:lnTo>
                  <a:lnTo>
                    <a:pt x="409614" y="23981"/>
                  </a:lnTo>
                  <a:lnTo>
                    <a:pt x="459131" y="20426"/>
                  </a:lnTo>
                  <a:lnTo>
                    <a:pt x="498455" y="17544"/>
                  </a:lnTo>
                  <a:lnTo>
                    <a:pt x="542503" y="18130"/>
                  </a:lnTo>
                  <a:lnTo>
                    <a:pt x="590262" y="21301"/>
                  </a:lnTo>
                  <a:lnTo>
                    <a:pt x="640719" y="26174"/>
                  </a:lnTo>
                  <a:lnTo>
                    <a:pt x="692860" y="31866"/>
                  </a:lnTo>
                  <a:lnTo>
                    <a:pt x="745670" y="37493"/>
                  </a:lnTo>
                  <a:lnTo>
                    <a:pt x="798138" y="42172"/>
                  </a:lnTo>
                  <a:lnTo>
                    <a:pt x="849249" y="45020"/>
                  </a:lnTo>
                  <a:lnTo>
                    <a:pt x="897989" y="45152"/>
                  </a:lnTo>
                  <a:lnTo>
                    <a:pt x="943345" y="41686"/>
                  </a:lnTo>
                  <a:lnTo>
                    <a:pt x="984303" y="33739"/>
                  </a:lnTo>
                  <a:lnTo>
                    <a:pt x="1019850" y="20426"/>
                  </a:lnTo>
                  <a:lnTo>
                    <a:pt x="1056837" y="6819"/>
                  </a:lnTo>
                  <a:lnTo>
                    <a:pt x="1096588" y="520"/>
                  </a:lnTo>
                  <a:lnTo>
                    <a:pt x="1138670" y="0"/>
                  </a:lnTo>
                  <a:lnTo>
                    <a:pt x="1182649" y="3729"/>
                  </a:lnTo>
                  <a:lnTo>
                    <a:pt x="1228091" y="10180"/>
                  </a:lnTo>
                  <a:lnTo>
                    <a:pt x="1274563" y="17824"/>
                  </a:lnTo>
                  <a:lnTo>
                    <a:pt x="1321632" y="25131"/>
                  </a:lnTo>
                  <a:lnTo>
                    <a:pt x="1368864" y="30574"/>
                  </a:lnTo>
                  <a:lnTo>
                    <a:pt x="1415825" y="32623"/>
                  </a:lnTo>
                  <a:lnTo>
                    <a:pt x="1462082" y="29750"/>
                  </a:lnTo>
                  <a:lnTo>
                    <a:pt x="1507201" y="20426"/>
                  </a:lnTo>
                  <a:lnTo>
                    <a:pt x="1559818" y="8133"/>
                  </a:lnTo>
                  <a:lnTo>
                    <a:pt x="1609711" y="2228"/>
                  </a:lnTo>
                  <a:lnTo>
                    <a:pt x="1657777" y="1290"/>
                  </a:lnTo>
                  <a:lnTo>
                    <a:pt x="1704908" y="3900"/>
                  </a:lnTo>
                  <a:lnTo>
                    <a:pt x="1752000" y="8635"/>
                  </a:lnTo>
                  <a:lnTo>
                    <a:pt x="1799948" y="14076"/>
                  </a:lnTo>
                  <a:lnTo>
                    <a:pt x="1849646" y="18802"/>
                  </a:lnTo>
                  <a:lnTo>
                    <a:pt x="1901989" y="21393"/>
                  </a:lnTo>
                  <a:lnTo>
                    <a:pt x="1957871" y="20426"/>
                  </a:lnTo>
                  <a:lnTo>
                    <a:pt x="2003845" y="18805"/>
                  </a:lnTo>
                  <a:lnTo>
                    <a:pt x="2047641" y="18898"/>
                  </a:lnTo>
                  <a:lnTo>
                    <a:pt x="2090319" y="20242"/>
                  </a:lnTo>
                  <a:lnTo>
                    <a:pt x="2132937" y="22373"/>
                  </a:lnTo>
                  <a:lnTo>
                    <a:pt x="2176555" y="24829"/>
                  </a:lnTo>
                  <a:lnTo>
                    <a:pt x="2222232" y="27145"/>
                  </a:lnTo>
                  <a:lnTo>
                    <a:pt x="2271029" y="28860"/>
                  </a:lnTo>
                  <a:lnTo>
                    <a:pt x="2324003" y="29508"/>
                  </a:lnTo>
                  <a:lnTo>
                    <a:pt x="2382216" y="28628"/>
                  </a:lnTo>
                  <a:lnTo>
                    <a:pt x="2446725" y="25755"/>
                  </a:lnTo>
                  <a:lnTo>
                    <a:pt x="2518591" y="20426"/>
                  </a:lnTo>
                  <a:lnTo>
                    <a:pt x="2589035" y="15278"/>
                  </a:lnTo>
                  <a:lnTo>
                    <a:pt x="2649724" y="12872"/>
                  </a:lnTo>
                  <a:lnTo>
                    <a:pt x="2702391" y="12639"/>
                  </a:lnTo>
                  <a:lnTo>
                    <a:pt x="2748766" y="14007"/>
                  </a:lnTo>
                  <a:lnTo>
                    <a:pt x="2790581" y="16404"/>
                  </a:lnTo>
                  <a:lnTo>
                    <a:pt x="2829566" y="19260"/>
                  </a:lnTo>
                  <a:lnTo>
                    <a:pt x="2867452" y="22004"/>
                  </a:lnTo>
                  <a:lnTo>
                    <a:pt x="2905971" y="24063"/>
                  </a:lnTo>
                  <a:lnTo>
                    <a:pt x="2946853" y="24868"/>
                  </a:lnTo>
                  <a:lnTo>
                    <a:pt x="2991829" y="23846"/>
                  </a:lnTo>
                  <a:lnTo>
                    <a:pt x="3042632" y="20426"/>
                  </a:lnTo>
                  <a:lnTo>
                    <a:pt x="3089478" y="17188"/>
                  </a:lnTo>
                  <a:lnTo>
                    <a:pt x="3137910" y="15439"/>
                  </a:lnTo>
                  <a:lnTo>
                    <a:pt x="3187583" y="14919"/>
                  </a:lnTo>
                  <a:lnTo>
                    <a:pt x="3238152" y="15371"/>
                  </a:lnTo>
                  <a:lnTo>
                    <a:pt x="3289271" y="16534"/>
                  </a:lnTo>
                  <a:lnTo>
                    <a:pt x="3340598" y="18151"/>
                  </a:lnTo>
                  <a:lnTo>
                    <a:pt x="3391786" y="19963"/>
                  </a:lnTo>
                  <a:lnTo>
                    <a:pt x="3442491" y="21711"/>
                  </a:lnTo>
                  <a:lnTo>
                    <a:pt x="3492369" y="23135"/>
                  </a:lnTo>
                  <a:lnTo>
                    <a:pt x="3541075" y="23978"/>
                  </a:lnTo>
                  <a:lnTo>
                    <a:pt x="3588264" y="23980"/>
                  </a:lnTo>
                  <a:lnTo>
                    <a:pt x="3633591" y="22882"/>
                  </a:lnTo>
                  <a:lnTo>
                    <a:pt x="3676712" y="20426"/>
                  </a:lnTo>
                  <a:lnTo>
                    <a:pt x="3685622" y="66589"/>
                  </a:lnTo>
                  <a:lnTo>
                    <a:pt x="3690197" y="112090"/>
                  </a:lnTo>
                  <a:lnTo>
                    <a:pt x="3691287" y="157443"/>
                  </a:lnTo>
                  <a:lnTo>
                    <a:pt x="3689744" y="203164"/>
                  </a:lnTo>
                  <a:lnTo>
                    <a:pt x="3686419" y="249766"/>
                  </a:lnTo>
                  <a:lnTo>
                    <a:pt x="3682163" y="297765"/>
                  </a:lnTo>
                  <a:lnTo>
                    <a:pt x="3677828" y="347674"/>
                  </a:lnTo>
                  <a:lnTo>
                    <a:pt x="3674264" y="400009"/>
                  </a:lnTo>
                  <a:lnTo>
                    <a:pt x="3672322" y="455284"/>
                  </a:lnTo>
                  <a:lnTo>
                    <a:pt x="3672855" y="514014"/>
                  </a:lnTo>
                  <a:lnTo>
                    <a:pt x="3676712" y="576713"/>
                  </a:lnTo>
                  <a:lnTo>
                    <a:pt x="3680263" y="638654"/>
                  </a:lnTo>
                  <a:lnTo>
                    <a:pt x="3679997" y="695272"/>
                  </a:lnTo>
                  <a:lnTo>
                    <a:pt x="3676952" y="747324"/>
                  </a:lnTo>
                  <a:lnTo>
                    <a:pt x="3672160" y="795567"/>
                  </a:lnTo>
                  <a:lnTo>
                    <a:pt x="3666659" y="840758"/>
                  </a:lnTo>
                  <a:lnTo>
                    <a:pt x="3661483" y="883654"/>
                  </a:lnTo>
                  <a:lnTo>
                    <a:pt x="3657667" y="925013"/>
                  </a:lnTo>
                  <a:lnTo>
                    <a:pt x="3656247" y="965590"/>
                  </a:lnTo>
                  <a:lnTo>
                    <a:pt x="3658257" y="1006143"/>
                  </a:lnTo>
                  <a:lnTo>
                    <a:pt x="3664734" y="1047430"/>
                  </a:lnTo>
                  <a:lnTo>
                    <a:pt x="3676712" y="1090207"/>
                  </a:lnTo>
                  <a:lnTo>
                    <a:pt x="3641753" y="1090686"/>
                  </a:lnTo>
                  <a:lnTo>
                    <a:pt x="3598333" y="1088871"/>
                  </a:lnTo>
                  <a:lnTo>
                    <a:pt x="3548458" y="1085694"/>
                  </a:lnTo>
                  <a:lnTo>
                    <a:pt x="3494136" y="1082086"/>
                  </a:lnTo>
                  <a:lnTo>
                    <a:pt x="3437373" y="1078980"/>
                  </a:lnTo>
                  <a:lnTo>
                    <a:pt x="3380175" y="1077307"/>
                  </a:lnTo>
                  <a:lnTo>
                    <a:pt x="3324550" y="1077999"/>
                  </a:lnTo>
                  <a:lnTo>
                    <a:pt x="3272503" y="1081989"/>
                  </a:lnTo>
                  <a:lnTo>
                    <a:pt x="3226042" y="1090207"/>
                  </a:lnTo>
                  <a:lnTo>
                    <a:pt x="3183146" y="1097217"/>
                  </a:lnTo>
                  <a:lnTo>
                    <a:pt x="3140239" y="1098186"/>
                  </a:lnTo>
                  <a:lnTo>
                    <a:pt x="3096993" y="1094952"/>
                  </a:lnTo>
                  <a:lnTo>
                    <a:pt x="3053081" y="1089352"/>
                  </a:lnTo>
                  <a:lnTo>
                    <a:pt x="3008175" y="1083225"/>
                  </a:lnTo>
                  <a:lnTo>
                    <a:pt x="2961947" y="1078409"/>
                  </a:lnTo>
                  <a:lnTo>
                    <a:pt x="2914069" y="1076742"/>
                  </a:lnTo>
                  <a:lnTo>
                    <a:pt x="2864213" y="1080062"/>
                  </a:lnTo>
                  <a:lnTo>
                    <a:pt x="2812051" y="1090207"/>
                  </a:lnTo>
                  <a:lnTo>
                    <a:pt x="2771912" y="1098303"/>
                  </a:lnTo>
                  <a:lnTo>
                    <a:pt x="2731450" y="1101933"/>
                  </a:lnTo>
                  <a:lnTo>
                    <a:pt x="2690402" y="1101996"/>
                  </a:lnTo>
                  <a:lnTo>
                    <a:pt x="2648506" y="1099389"/>
                  </a:lnTo>
                  <a:lnTo>
                    <a:pt x="2605500" y="1095012"/>
                  </a:lnTo>
                  <a:lnTo>
                    <a:pt x="2561121" y="1089761"/>
                  </a:lnTo>
                  <a:lnTo>
                    <a:pt x="2515108" y="1084535"/>
                  </a:lnTo>
                  <a:lnTo>
                    <a:pt x="2467196" y="1080232"/>
                  </a:lnTo>
                  <a:lnTo>
                    <a:pt x="2417126" y="1077749"/>
                  </a:lnTo>
                  <a:lnTo>
                    <a:pt x="2364633" y="1077986"/>
                  </a:lnTo>
                  <a:lnTo>
                    <a:pt x="2309455" y="1081839"/>
                  </a:lnTo>
                  <a:lnTo>
                    <a:pt x="2251331" y="1090207"/>
                  </a:lnTo>
                  <a:lnTo>
                    <a:pt x="2186615" y="1100124"/>
                  </a:lnTo>
                  <a:lnTo>
                    <a:pt x="2133817" y="1104492"/>
                  </a:lnTo>
                  <a:lnTo>
                    <a:pt x="2090105" y="1104565"/>
                  </a:lnTo>
                  <a:lnTo>
                    <a:pt x="2052647" y="1101597"/>
                  </a:lnTo>
                  <a:lnTo>
                    <a:pt x="2018612" y="1096845"/>
                  </a:lnTo>
                  <a:lnTo>
                    <a:pt x="1985168" y="1091561"/>
                  </a:lnTo>
                  <a:lnTo>
                    <a:pt x="1949482" y="1087000"/>
                  </a:lnTo>
                  <a:lnTo>
                    <a:pt x="1908724" y="1084418"/>
                  </a:lnTo>
                  <a:lnTo>
                    <a:pt x="1860061" y="1085069"/>
                  </a:lnTo>
                  <a:lnTo>
                    <a:pt x="1800661" y="1090207"/>
                  </a:lnTo>
                  <a:lnTo>
                    <a:pt x="1746502" y="1094690"/>
                  </a:lnTo>
                  <a:lnTo>
                    <a:pt x="1693566" y="1095676"/>
                  </a:lnTo>
                  <a:lnTo>
                    <a:pt x="1641892" y="1093969"/>
                  </a:lnTo>
                  <a:lnTo>
                    <a:pt x="1591518" y="1090374"/>
                  </a:lnTo>
                  <a:lnTo>
                    <a:pt x="1542482" y="1085695"/>
                  </a:lnTo>
                  <a:lnTo>
                    <a:pt x="1494823" y="1080738"/>
                  </a:lnTo>
                  <a:lnTo>
                    <a:pt x="1448580" y="1076307"/>
                  </a:lnTo>
                  <a:lnTo>
                    <a:pt x="1403790" y="1073207"/>
                  </a:lnTo>
                  <a:lnTo>
                    <a:pt x="1360493" y="1072242"/>
                  </a:lnTo>
                  <a:lnTo>
                    <a:pt x="1318727" y="1074217"/>
                  </a:lnTo>
                  <a:lnTo>
                    <a:pt x="1278530" y="1079938"/>
                  </a:lnTo>
                  <a:lnTo>
                    <a:pt x="1239941" y="1090207"/>
                  </a:lnTo>
                  <a:lnTo>
                    <a:pt x="1204278" y="1099312"/>
                  </a:lnTo>
                  <a:lnTo>
                    <a:pt x="1167002" y="1103576"/>
                  </a:lnTo>
                  <a:lnTo>
                    <a:pt x="1128084" y="1103907"/>
                  </a:lnTo>
                  <a:lnTo>
                    <a:pt x="1087497" y="1101209"/>
                  </a:lnTo>
                  <a:lnTo>
                    <a:pt x="1045213" y="1096390"/>
                  </a:lnTo>
                  <a:lnTo>
                    <a:pt x="1001205" y="1090356"/>
                  </a:lnTo>
                  <a:lnTo>
                    <a:pt x="955445" y="1084012"/>
                  </a:lnTo>
                  <a:lnTo>
                    <a:pt x="907905" y="1078266"/>
                  </a:lnTo>
                  <a:lnTo>
                    <a:pt x="858558" y="1074022"/>
                  </a:lnTo>
                  <a:lnTo>
                    <a:pt x="807376" y="1072189"/>
                  </a:lnTo>
                  <a:lnTo>
                    <a:pt x="754331" y="1073671"/>
                  </a:lnTo>
                  <a:lnTo>
                    <a:pt x="699397" y="1079375"/>
                  </a:lnTo>
                  <a:lnTo>
                    <a:pt x="642544" y="1090207"/>
                  </a:lnTo>
                  <a:lnTo>
                    <a:pt x="586367" y="1101011"/>
                  </a:lnTo>
                  <a:lnTo>
                    <a:pt x="533161" y="1106638"/>
                  </a:lnTo>
                  <a:lnTo>
                    <a:pt x="482452" y="1108009"/>
                  </a:lnTo>
                  <a:lnTo>
                    <a:pt x="433766" y="1106046"/>
                  </a:lnTo>
                  <a:lnTo>
                    <a:pt x="386630" y="1101668"/>
                  </a:lnTo>
                  <a:lnTo>
                    <a:pt x="340570" y="1095797"/>
                  </a:lnTo>
                  <a:lnTo>
                    <a:pt x="295111" y="1089352"/>
                  </a:lnTo>
                  <a:lnTo>
                    <a:pt x="249780" y="1083255"/>
                  </a:lnTo>
                  <a:lnTo>
                    <a:pt x="204104" y="1078426"/>
                  </a:lnTo>
                  <a:lnTo>
                    <a:pt x="157607" y="1075787"/>
                  </a:lnTo>
                  <a:lnTo>
                    <a:pt x="109817" y="1076256"/>
                  </a:lnTo>
                  <a:lnTo>
                    <a:pt x="60259" y="1080756"/>
                  </a:lnTo>
                  <a:lnTo>
                    <a:pt x="8460" y="1090207"/>
                  </a:lnTo>
                  <a:lnTo>
                    <a:pt x="8065" y="1035650"/>
                  </a:lnTo>
                  <a:lnTo>
                    <a:pt x="8678" y="982617"/>
                  </a:lnTo>
                  <a:lnTo>
                    <a:pt x="9991" y="930867"/>
                  </a:lnTo>
                  <a:lnTo>
                    <a:pt x="11693" y="880156"/>
                  </a:lnTo>
                  <a:lnTo>
                    <a:pt x="13474" y="830242"/>
                  </a:lnTo>
                  <a:lnTo>
                    <a:pt x="15024" y="780884"/>
                  </a:lnTo>
                  <a:lnTo>
                    <a:pt x="16033" y="731837"/>
                  </a:lnTo>
                  <a:lnTo>
                    <a:pt x="16191" y="682860"/>
                  </a:lnTo>
                  <a:lnTo>
                    <a:pt x="15188" y="633710"/>
                  </a:lnTo>
                  <a:lnTo>
                    <a:pt x="12714" y="584144"/>
                  </a:lnTo>
                  <a:lnTo>
                    <a:pt x="8460" y="533921"/>
                  </a:lnTo>
                  <a:lnTo>
                    <a:pt x="3787" y="480314"/>
                  </a:lnTo>
                  <a:lnTo>
                    <a:pt x="1083" y="430151"/>
                  </a:lnTo>
                  <a:lnTo>
                    <a:pt x="0" y="382329"/>
                  </a:lnTo>
                  <a:lnTo>
                    <a:pt x="186" y="335744"/>
                  </a:lnTo>
                  <a:lnTo>
                    <a:pt x="1295" y="289292"/>
                  </a:lnTo>
                  <a:lnTo>
                    <a:pt x="2978" y="241872"/>
                  </a:lnTo>
                  <a:lnTo>
                    <a:pt x="4884" y="192378"/>
                  </a:lnTo>
                  <a:lnTo>
                    <a:pt x="6666" y="139709"/>
                  </a:lnTo>
                  <a:lnTo>
                    <a:pt x="7974" y="82759"/>
                  </a:lnTo>
                  <a:lnTo>
                    <a:pt x="8460" y="20426"/>
                  </a:lnTo>
                  <a:close/>
                </a:path>
              </a:pathLst>
            </a:custGeom>
            <a:noFill/>
            <a:ln cap="flat" cmpd="sng" w="2857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  <p:sp>
        <p:nvSpPr>
          <p:cNvPr id="85" name="Google Shape;85;g3f4046cd00f_0_0"/>
          <p:cNvSpPr/>
          <p:nvPr/>
        </p:nvSpPr>
        <p:spPr>
          <a:xfrm>
            <a:off x="5574713" y="3789925"/>
            <a:ext cx="4131364" cy="2759488"/>
          </a:xfrm>
          <a:custGeom>
            <a:rect b="b" l="l" r="r" t="t"/>
            <a:pathLst>
              <a:path extrusionOk="0" h="1104900" w="3696970">
                <a:moveTo>
                  <a:pt x="2104965" y="0"/>
                </a:moveTo>
                <a:lnTo>
                  <a:pt x="2052446" y="4392"/>
                </a:lnTo>
                <a:lnTo>
                  <a:pt x="2000967" y="14753"/>
                </a:lnTo>
                <a:lnTo>
                  <a:pt x="1949877" y="25379"/>
                </a:lnTo>
                <a:lnTo>
                  <a:pt x="1898352" y="30454"/>
                </a:lnTo>
                <a:lnTo>
                  <a:pt x="1846751" y="31174"/>
                </a:lnTo>
                <a:lnTo>
                  <a:pt x="1795435" y="28736"/>
                </a:lnTo>
                <a:lnTo>
                  <a:pt x="1744762" y="24335"/>
                </a:lnTo>
                <a:lnTo>
                  <a:pt x="1695091" y="19168"/>
                </a:lnTo>
                <a:lnTo>
                  <a:pt x="1646782" y="14430"/>
                </a:lnTo>
                <a:lnTo>
                  <a:pt x="1600193" y="11317"/>
                </a:lnTo>
                <a:lnTo>
                  <a:pt x="1555685" y="11026"/>
                </a:lnTo>
                <a:lnTo>
                  <a:pt x="1513617" y="14753"/>
                </a:lnTo>
                <a:lnTo>
                  <a:pt x="1476374" y="18696"/>
                </a:lnTo>
                <a:lnTo>
                  <a:pt x="1433251" y="20576"/>
                </a:lnTo>
                <a:lnTo>
                  <a:pt x="1385329" y="20797"/>
                </a:lnTo>
                <a:lnTo>
                  <a:pt x="1333687" y="19762"/>
                </a:lnTo>
                <a:lnTo>
                  <a:pt x="1279406" y="17877"/>
                </a:lnTo>
                <a:lnTo>
                  <a:pt x="1167241" y="13166"/>
                </a:lnTo>
                <a:lnTo>
                  <a:pt x="1111517" y="11149"/>
                </a:lnTo>
                <a:lnTo>
                  <a:pt x="1057473" y="9895"/>
                </a:lnTo>
                <a:lnTo>
                  <a:pt x="1006187" y="9809"/>
                </a:lnTo>
                <a:lnTo>
                  <a:pt x="958739" y="11294"/>
                </a:lnTo>
                <a:lnTo>
                  <a:pt x="857694" y="19443"/>
                </a:lnTo>
                <a:lnTo>
                  <a:pt x="801239" y="20523"/>
                </a:lnTo>
                <a:lnTo>
                  <a:pt x="746781" y="19130"/>
                </a:lnTo>
                <a:lnTo>
                  <a:pt x="694256" y="16396"/>
                </a:lnTo>
                <a:lnTo>
                  <a:pt x="643601" y="13457"/>
                </a:lnTo>
                <a:lnTo>
                  <a:pt x="594753" y="11447"/>
                </a:lnTo>
                <a:lnTo>
                  <a:pt x="547647" y="11501"/>
                </a:lnTo>
                <a:lnTo>
                  <a:pt x="502221" y="14753"/>
                </a:lnTo>
                <a:lnTo>
                  <a:pt x="462743" y="17173"/>
                </a:lnTo>
                <a:lnTo>
                  <a:pt x="416788" y="16668"/>
                </a:lnTo>
                <a:lnTo>
                  <a:pt x="366014" y="14135"/>
                </a:lnTo>
                <a:lnTo>
                  <a:pt x="256637" y="6562"/>
                </a:lnTo>
                <a:lnTo>
                  <a:pt x="201348" y="3310"/>
                </a:lnTo>
                <a:lnTo>
                  <a:pt x="147870" y="1609"/>
                </a:lnTo>
                <a:lnTo>
                  <a:pt x="97858" y="2353"/>
                </a:lnTo>
                <a:lnTo>
                  <a:pt x="52972" y="6436"/>
                </a:lnTo>
                <a:lnTo>
                  <a:pt x="14867" y="14753"/>
                </a:lnTo>
                <a:lnTo>
                  <a:pt x="26476" y="64039"/>
                </a:lnTo>
                <a:lnTo>
                  <a:pt x="31977" y="107539"/>
                </a:lnTo>
                <a:lnTo>
                  <a:pt x="32569" y="146636"/>
                </a:lnTo>
                <a:lnTo>
                  <a:pt x="29452" y="182711"/>
                </a:lnTo>
                <a:lnTo>
                  <a:pt x="23824" y="217144"/>
                </a:lnTo>
                <a:lnTo>
                  <a:pt x="9834" y="286612"/>
                </a:lnTo>
                <a:lnTo>
                  <a:pt x="3870" y="324408"/>
                </a:lnTo>
                <a:lnTo>
                  <a:pt x="192" y="366088"/>
                </a:lnTo>
                <a:lnTo>
                  <a:pt x="0" y="413032"/>
                </a:lnTo>
                <a:lnTo>
                  <a:pt x="4491" y="466622"/>
                </a:lnTo>
                <a:lnTo>
                  <a:pt x="25699" y="591703"/>
                </a:lnTo>
                <a:lnTo>
                  <a:pt x="31394" y="650265"/>
                </a:lnTo>
                <a:lnTo>
                  <a:pt x="32903" y="704461"/>
                </a:lnTo>
                <a:lnTo>
                  <a:pt x="31176" y="754831"/>
                </a:lnTo>
                <a:lnTo>
                  <a:pt x="27162" y="801911"/>
                </a:lnTo>
                <a:lnTo>
                  <a:pt x="21813" y="846240"/>
                </a:lnTo>
                <a:lnTo>
                  <a:pt x="16077" y="888354"/>
                </a:lnTo>
                <a:lnTo>
                  <a:pt x="10906" y="928791"/>
                </a:lnTo>
                <a:lnTo>
                  <a:pt x="7249" y="968089"/>
                </a:lnTo>
                <a:lnTo>
                  <a:pt x="6057" y="1006786"/>
                </a:lnTo>
                <a:lnTo>
                  <a:pt x="8280" y="1045418"/>
                </a:lnTo>
                <a:lnTo>
                  <a:pt x="14867" y="1084525"/>
                </a:lnTo>
                <a:lnTo>
                  <a:pt x="82320" y="1072515"/>
                </a:lnTo>
                <a:lnTo>
                  <a:pt x="146636" y="1065350"/>
                </a:lnTo>
                <a:lnTo>
                  <a:pt x="207761" y="1062214"/>
                </a:lnTo>
                <a:lnTo>
                  <a:pt x="265642" y="1062295"/>
                </a:lnTo>
                <a:lnTo>
                  <a:pt x="320228" y="1064778"/>
                </a:lnTo>
                <a:lnTo>
                  <a:pt x="371466" y="1068848"/>
                </a:lnTo>
                <a:lnTo>
                  <a:pt x="419303" y="1073693"/>
                </a:lnTo>
                <a:lnTo>
                  <a:pt x="463686" y="1078496"/>
                </a:lnTo>
                <a:lnTo>
                  <a:pt x="504562" y="1082446"/>
                </a:lnTo>
                <a:lnTo>
                  <a:pt x="541880" y="1084727"/>
                </a:lnTo>
                <a:lnTo>
                  <a:pt x="612733" y="1084262"/>
                </a:lnTo>
                <a:lnTo>
                  <a:pt x="647767" y="1086864"/>
                </a:lnTo>
                <a:lnTo>
                  <a:pt x="720658" y="1095865"/>
                </a:lnTo>
                <a:lnTo>
                  <a:pt x="763097" y="1099864"/>
                </a:lnTo>
                <a:lnTo>
                  <a:pt x="812585" y="1101929"/>
                </a:lnTo>
                <a:lnTo>
                  <a:pt x="871414" y="1100861"/>
                </a:lnTo>
                <a:lnTo>
                  <a:pt x="941874" y="1095460"/>
                </a:lnTo>
                <a:lnTo>
                  <a:pt x="1086224" y="1076773"/>
                </a:lnTo>
                <a:lnTo>
                  <a:pt x="1139400" y="1072619"/>
                </a:lnTo>
                <a:lnTo>
                  <a:pt x="1187000" y="1071433"/>
                </a:lnTo>
                <a:lnTo>
                  <a:pt x="1230239" y="1072587"/>
                </a:lnTo>
                <a:lnTo>
                  <a:pt x="1270334" y="1075452"/>
                </a:lnTo>
                <a:lnTo>
                  <a:pt x="1308497" y="1079399"/>
                </a:lnTo>
                <a:lnTo>
                  <a:pt x="1383894" y="1088025"/>
                </a:lnTo>
                <a:lnTo>
                  <a:pt x="1423558" y="1091447"/>
                </a:lnTo>
                <a:lnTo>
                  <a:pt x="1466151" y="1093437"/>
                </a:lnTo>
                <a:lnTo>
                  <a:pt x="1512890" y="1093365"/>
                </a:lnTo>
                <a:lnTo>
                  <a:pt x="1564988" y="1090604"/>
                </a:lnTo>
                <a:lnTo>
                  <a:pt x="1690047" y="1077589"/>
                </a:lnTo>
                <a:lnTo>
                  <a:pt x="1753962" y="1073649"/>
                </a:lnTo>
                <a:lnTo>
                  <a:pt x="1815243" y="1072184"/>
                </a:lnTo>
                <a:lnTo>
                  <a:pt x="1873725" y="1072674"/>
                </a:lnTo>
                <a:lnTo>
                  <a:pt x="1929244" y="1074599"/>
                </a:lnTo>
                <a:lnTo>
                  <a:pt x="1981634" y="1077438"/>
                </a:lnTo>
                <a:lnTo>
                  <a:pt x="2076371" y="1083777"/>
                </a:lnTo>
                <a:lnTo>
                  <a:pt x="2118389" y="1086236"/>
                </a:lnTo>
                <a:lnTo>
                  <a:pt x="2156619" y="1087527"/>
                </a:lnTo>
                <a:lnTo>
                  <a:pt x="2190896" y="1087130"/>
                </a:lnTo>
                <a:lnTo>
                  <a:pt x="2221058" y="1084525"/>
                </a:lnTo>
                <a:lnTo>
                  <a:pt x="2256961" y="1082159"/>
                </a:lnTo>
                <a:lnTo>
                  <a:pt x="2297030" y="1083562"/>
                </a:lnTo>
                <a:lnTo>
                  <a:pt x="2340769" y="1087517"/>
                </a:lnTo>
                <a:lnTo>
                  <a:pt x="2437296" y="1098222"/>
                </a:lnTo>
                <a:lnTo>
                  <a:pt x="2489098" y="1102539"/>
                </a:lnTo>
                <a:lnTo>
                  <a:pt x="2542602" y="1104543"/>
                </a:lnTo>
                <a:lnTo>
                  <a:pt x="2597317" y="1103020"/>
                </a:lnTo>
                <a:lnTo>
                  <a:pt x="2652749" y="1096753"/>
                </a:lnTo>
                <a:lnTo>
                  <a:pt x="2757722" y="1073881"/>
                </a:lnTo>
                <a:lnTo>
                  <a:pt x="2804944" y="1069430"/>
                </a:lnTo>
                <a:lnTo>
                  <a:pt x="2850659" y="1069815"/>
                </a:lnTo>
                <a:lnTo>
                  <a:pt x="2895455" y="1073683"/>
                </a:lnTo>
                <a:lnTo>
                  <a:pt x="2939915" y="1079680"/>
                </a:lnTo>
                <a:lnTo>
                  <a:pt x="2984626" y="1086451"/>
                </a:lnTo>
                <a:lnTo>
                  <a:pt x="3030174" y="1092642"/>
                </a:lnTo>
                <a:lnTo>
                  <a:pt x="3077145" y="1096900"/>
                </a:lnTo>
                <a:lnTo>
                  <a:pt x="3126123" y="1097869"/>
                </a:lnTo>
                <a:lnTo>
                  <a:pt x="3177696" y="1094195"/>
                </a:lnTo>
                <a:lnTo>
                  <a:pt x="3232448" y="1084525"/>
                </a:lnTo>
                <a:lnTo>
                  <a:pt x="3291338" y="1073490"/>
                </a:lnTo>
                <a:lnTo>
                  <a:pt x="3344335" y="1068380"/>
                </a:lnTo>
                <a:lnTo>
                  <a:pt x="3392496" y="1067894"/>
                </a:lnTo>
                <a:lnTo>
                  <a:pt x="3436879" y="1070728"/>
                </a:lnTo>
                <a:lnTo>
                  <a:pt x="3478543" y="1075581"/>
                </a:lnTo>
                <a:lnTo>
                  <a:pt x="3518547" y="1081149"/>
                </a:lnTo>
                <a:lnTo>
                  <a:pt x="3557948" y="1086130"/>
                </a:lnTo>
                <a:lnTo>
                  <a:pt x="3597805" y="1089221"/>
                </a:lnTo>
                <a:lnTo>
                  <a:pt x="3639176" y="1089120"/>
                </a:lnTo>
                <a:lnTo>
                  <a:pt x="3683120" y="1084525"/>
                </a:lnTo>
                <a:lnTo>
                  <a:pt x="3670545" y="1031000"/>
                </a:lnTo>
                <a:lnTo>
                  <a:pt x="3663559" y="980500"/>
                </a:lnTo>
                <a:lnTo>
                  <a:pt x="3661137" y="932473"/>
                </a:lnTo>
                <a:lnTo>
                  <a:pt x="3662255" y="886366"/>
                </a:lnTo>
                <a:lnTo>
                  <a:pt x="3665888" y="841628"/>
                </a:lnTo>
                <a:lnTo>
                  <a:pt x="3671011" y="797707"/>
                </a:lnTo>
                <a:lnTo>
                  <a:pt x="3676600" y="754051"/>
                </a:lnTo>
                <a:lnTo>
                  <a:pt x="3681630" y="710108"/>
                </a:lnTo>
                <a:lnTo>
                  <a:pt x="3685077" y="665326"/>
                </a:lnTo>
                <a:lnTo>
                  <a:pt x="3685915" y="619153"/>
                </a:lnTo>
                <a:lnTo>
                  <a:pt x="3683120" y="571038"/>
                </a:lnTo>
                <a:lnTo>
                  <a:pt x="3679870" y="522959"/>
                </a:lnTo>
                <a:lnTo>
                  <a:pt x="3679526" y="476739"/>
                </a:lnTo>
                <a:lnTo>
                  <a:pt x="3681336" y="431592"/>
                </a:lnTo>
                <a:lnTo>
                  <a:pt x="3684548" y="386731"/>
                </a:lnTo>
                <a:lnTo>
                  <a:pt x="3692169" y="294730"/>
                </a:lnTo>
                <a:lnTo>
                  <a:pt x="3695075" y="246017"/>
                </a:lnTo>
                <a:lnTo>
                  <a:pt x="3696375" y="194449"/>
                </a:lnTo>
                <a:lnTo>
                  <a:pt x="3695317" y="139239"/>
                </a:lnTo>
                <a:lnTo>
                  <a:pt x="3691149" y="79602"/>
                </a:lnTo>
                <a:lnTo>
                  <a:pt x="3683120" y="14753"/>
                </a:lnTo>
                <a:lnTo>
                  <a:pt x="3631100" y="14709"/>
                </a:lnTo>
                <a:lnTo>
                  <a:pt x="3580618" y="13827"/>
                </a:lnTo>
                <a:lnTo>
                  <a:pt x="3531334" y="12360"/>
                </a:lnTo>
                <a:lnTo>
                  <a:pt x="3387280" y="6990"/>
                </a:lnTo>
                <a:lnTo>
                  <a:pt x="3339397" y="5724"/>
                </a:lnTo>
                <a:lnTo>
                  <a:pt x="3291015" y="5143"/>
                </a:lnTo>
                <a:lnTo>
                  <a:pt x="3241797" y="5502"/>
                </a:lnTo>
                <a:lnTo>
                  <a:pt x="3191402" y="7054"/>
                </a:lnTo>
                <a:lnTo>
                  <a:pt x="3139491" y="10053"/>
                </a:lnTo>
                <a:lnTo>
                  <a:pt x="3085725" y="14753"/>
                </a:lnTo>
                <a:lnTo>
                  <a:pt x="3030232" y="18906"/>
                </a:lnTo>
                <a:lnTo>
                  <a:pt x="2973774" y="20467"/>
                </a:lnTo>
                <a:lnTo>
                  <a:pt x="2916952" y="19988"/>
                </a:lnTo>
                <a:lnTo>
                  <a:pt x="2860367" y="18018"/>
                </a:lnTo>
                <a:lnTo>
                  <a:pt x="2804620" y="15110"/>
                </a:lnTo>
                <a:lnTo>
                  <a:pt x="2698042" y="8682"/>
                </a:lnTo>
                <a:lnTo>
                  <a:pt x="2648413" y="6264"/>
                </a:lnTo>
                <a:lnTo>
                  <a:pt x="2602025" y="5111"/>
                </a:lnTo>
                <a:lnTo>
                  <a:pt x="2559479" y="5774"/>
                </a:lnTo>
                <a:lnTo>
                  <a:pt x="2521376" y="8804"/>
                </a:lnTo>
                <a:lnTo>
                  <a:pt x="2488317" y="14753"/>
                </a:lnTo>
                <a:lnTo>
                  <a:pt x="2449751" y="20890"/>
                </a:lnTo>
                <a:lnTo>
                  <a:pt x="2407275" y="21996"/>
                </a:lnTo>
                <a:lnTo>
                  <a:pt x="2361509" y="19448"/>
                </a:lnTo>
                <a:lnTo>
                  <a:pt x="2313070" y="14620"/>
                </a:lnTo>
                <a:lnTo>
                  <a:pt x="2262577" y="8886"/>
                </a:lnTo>
                <a:lnTo>
                  <a:pt x="2210650" y="3621"/>
                </a:lnTo>
                <a:lnTo>
                  <a:pt x="2157906" y="201"/>
                </a:lnTo>
                <a:lnTo>
                  <a:pt x="210496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2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b="1" i="0" sz="1800" u="sng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86" name="Google Shape;86;g3f4046cd00f_0_0"/>
          <p:cNvSpPr/>
          <p:nvPr/>
        </p:nvSpPr>
        <p:spPr>
          <a:xfrm>
            <a:off x="5640087" y="3789925"/>
            <a:ext cx="4070309" cy="2759107"/>
          </a:xfrm>
          <a:custGeom>
            <a:rect b="b" l="l" r="r" t="t"/>
            <a:pathLst>
              <a:path extrusionOk="0" h="1108075" w="3691890">
                <a:moveTo>
                  <a:pt x="8460" y="20426"/>
                </a:moveTo>
                <a:lnTo>
                  <a:pt x="55259" y="8117"/>
                </a:lnTo>
                <a:lnTo>
                  <a:pt x="103835" y="2851"/>
                </a:lnTo>
                <a:lnTo>
                  <a:pt x="153778" y="2929"/>
                </a:lnTo>
                <a:lnTo>
                  <a:pt x="204676" y="6651"/>
                </a:lnTo>
                <a:lnTo>
                  <a:pt x="256120" y="12316"/>
                </a:lnTo>
                <a:lnTo>
                  <a:pt x="307698" y="18226"/>
                </a:lnTo>
                <a:lnTo>
                  <a:pt x="358999" y="22681"/>
                </a:lnTo>
                <a:lnTo>
                  <a:pt x="409614" y="23981"/>
                </a:lnTo>
                <a:lnTo>
                  <a:pt x="459131" y="20426"/>
                </a:lnTo>
                <a:lnTo>
                  <a:pt x="498455" y="17544"/>
                </a:lnTo>
                <a:lnTo>
                  <a:pt x="542503" y="18130"/>
                </a:lnTo>
                <a:lnTo>
                  <a:pt x="590262" y="21301"/>
                </a:lnTo>
                <a:lnTo>
                  <a:pt x="640719" y="26174"/>
                </a:lnTo>
                <a:lnTo>
                  <a:pt x="692860" y="31866"/>
                </a:lnTo>
                <a:lnTo>
                  <a:pt x="745670" y="37493"/>
                </a:lnTo>
                <a:lnTo>
                  <a:pt x="798138" y="42172"/>
                </a:lnTo>
                <a:lnTo>
                  <a:pt x="849249" y="45020"/>
                </a:lnTo>
                <a:lnTo>
                  <a:pt x="897989" y="45152"/>
                </a:lnTo>
                <a:lnTo>
                  <a:pt x="943345" y="41686"/>
                </a:lnTo>
                <a:lnTo>
                  <a:pt x="984303" y="33739"/>
                </a:lnTo>
                <a:lnTo>
                  <a:pt x="1019850" y="20426"/>
                </a:lnTo>
                <a:lnTo>
                  <a:pt x="1056837" y="6819"/>
                </a:lnTo>
                <a:lnTo>
                  <a:pt x="1096588" y="520"/>
                </a:lnTo>
                <a:lnTo>
                  <a:pt x="1138670" y="0"/>
                </a:lnTo>
                <a:lnTo>
                  <a:pt x="1182649" y="3729"/>
                </a:lnTo>
                <a:lnTo>
                  <a:pt x="1228091" y="10180"/>
                </a:lnTo>
                <a:lnTo>
                  <a:pt x="1274563" y="17824"/>
                </a:lnTo>
                <a:lnTo>
                  <a:pt x="1321632" y="25131"/>
                </a:lnTo>
                <a:lnTo>
                  <a:pt x="1368864" y="30574"/>
                </a:lnTo>
                <a:lnTo>
                  <a:pt x="1415825" y="32623"/>
                </a:lnTo>
                <a:lnTo>
                  <a:pt x="1462082" y="29750"/>
                </a:lnTo>
                <a:lnTo>
                  <a:pt x="1507201" y="20426"/>
                </a:lnTo>
                <a:lnTo>
                  <a:pt x="1559818" y="8133"/>
                </a:lnTo>
                <a:lnTo>
                  <a:pt x="1609711" y="2228"/>
                </a:lnTo>
                <a:lnTo>
                  <a:pt x="1657777" y="1290"/>
                </a:lnTo>
                <a:lnTo>
                  <a:pt x="1704908" y="3900"/>
                </a:lnTo>
                <a:lnTo>
                  <a:pt x="1752000" y="8635"/>
                </a:lnTo>
                <a:lnTo>
                  <a:pt x="1799948" y="14076"/>
                </a:lnTo>
                <a:lnTo>
                  <a:pt x="1849646" y="18802"/>
                </a:lnTo>
                <a:lnTo>
                  <a:pt x="1901989" y="21393"/>
                </a:lnTo>
                <a:lnTo>
                  <a:pt x="1957871" y="20426"/>
                </a:lnTo>
                <a:lnTo>
                  <a:pt x="2003845" y="18805"/>
                </a:lnTo>
                <a:lnTo>
                  <a:pt x="2047641" y="18898"/>
                </a:lnTo>
                <a:lnTo>
                  <a:pt x="2090319" y="20242"/>
                </a:lnTo>
                <a:lnTo>
                  <a:pt x="2132937" y="22373"/>
                </a:lnTo>
                <a:lnTo>
                  <a:pt x="2176555" y="24829"/>
                </a:lnTo>
                <a:lnTo>
                  <a:pt x="2222232" y="27145"/>
                </a:lnTo>
                <a:lnTo>
                  <a:pt x="2271029" y="28860"/>
                </a:lnTo>
                <a:lnTo>
                  <a:pt x="2324003" y="29508"/>
                </a:lnTo>
                <a:lnTo>
                  <a:pt x="2382216" y="28628"/>
                </a:lnTo>
                <a:lnTo>
                  <a:pt x="2446725" y="25755"/>
                </a:lnTo>
                <a:lnTo>
                  <a:pt x="2518591" y="20426"/>
                </a:lnTo>
                <a:lnTo>
                  <a:pt x="2589035" y="15278"/>
                </a:lnTo>
                <a:lnTo>
                  <a:pt x="2649724" y="12872"/>
                </a:lnTo>
                <a:lnTo>
                  <a:pt x="2702391" y="12639"/>
                </a:lnTo>
                <a:lnTo>
                  <a:pt x="2748766" y="14007"/>
                </a:lnTo>
                <a:lnTo>
                  <a:pt x="2790581" y="16404"/>
                </a:lnTo>
                <a:lnTo>
                  <a:pt x="2829566" y="19260"/>
                </a:lnTo>
                <a:lnTo>
                  <a:pt x="2867452" y="22004"/>
                </a:lnTo>
                <a:lnTo>
                  <a:pt x="2905971" y="24063"/>
                </a:lnTo>
                <a:lnTo>
                  <a:pt x="2946853" y="24868"/>
                </a:lnTo>
                <a:lnTo>
                  <a:pt x="2991829" y="23846"/>
                </a:lnTo>
                <a:lnTo>
                  <a:pt x="3042632" y="20426"/>
                </a:lnTo>
                <a:lnTo>
                  <a:pt x="3089478" y="17188"/>
                </a:lnTo>
                <a:lnTo>
                  <a:pt x="3137910" y="15439"/>
                </a:lnTo>
                <a:lnTo>
                  <a:pt x="3187583" y="14919"/>
                </a:lnTo>
                <a:lnTo>
                  <a:pt x="3238152" y="15371"/>
                </a:lnTo>
                <a:lnTo>
                  <a:pt x="3289271" y="16534"/>
                </a:lnTo>
                <a:lnTo>
                  <a:pt x="3340598" y="18151"/>
                </a:lnTo>
                <a:lnTo>
                  <a:pt x="3391786" y="19963"/>
                </a:lnTo>
                <a:lnTo>
                  <a:pt x="3442491" y="21711"/>
                </a:lnTo>
                <a:lnTo>
                  <a:pt x="3492369" y="23135"/>
                </a:lnTo>
                <a:lnTo>
                  <a:pt x="3541075" y="23978"/>
                </a:lnTo>
                <a:lnTo>
                  <a:pt x="3588264" y="23980"/>
                </a:lnTo>
                <a:lnTo>
                  <a:pt x="3633591" y="22882"/>
                </a:lnTo>
                <a:lnTo>
                  <a:pt x="3676712" y="20426"/>
                </a:lnTo>
                <a:lnTo>
                  <a:pt x="3685622" y="66589"/>
                </a:lnTo>
                <a:lnTo>
                  <a:pt x="3690197" y="112090"/>
                </a:lnTo>
                <a:lnTo>
                  <a:pt x="3691287" y="157443"/>
                </a:lnTo>
                <a:lnTo>
                  <a:pt x="3689744" y="203164"/>
                </a:lnTo>
                <a:lnTo>
                  <a:pt x="3686419" y="249766"/>
                </a:lnTo>
                <a:lnTo>
                  <a:pt x="3682163" y="297765"/>
                </a:lnTo>
                <a:lnTo>
                  <a:pt x="3677828" y="347674"/>
                </a:lnTo>
                <a:lnTo>
                  <a:pt x="3674264" y="400009"/>
                </a:lnTo>
                <a:lnTo>
                  <a:pt x="3672322" y="455284"/>
                </a:lnTo>
                <a:lnTo>
                  <a:pt x="3672855" y="514014"/>
                </a:lnTo>
                <a:lnTo>
                  <a:pt x="3676712" y="576713"/>
                </a:lnTo>
                <a:lnTo>
                  <a:pt x="3680263" y="638654"/>
                </a:lnTo>
                <a:lnTo>
                  <a:pt x="3679997" y="695272"/>
                </a:lnTo>
                <a:lnTo>
                  <a:pt x="3676952" y="747324"/>
                </a:lnTo>
                <a:lnTo>
                  <a:pt x="3672160" y="795567"/>
                </a:lnTo>
                <a:lnTo>
                  <a:pt x="3666659" y="840758"/>
                </a:lnTo>
                <a:lnTo>
                  <a:pt x="3661483" y="883654"/>
                </a:lnTo>
                <a:lnTo>
                  <a:pt x="3657667" y="925013"/>
                </a:lnTo>
                <a:lnTo>
                  <a:pt x="3656247" y="965590"/>
                </a:lnTo>
                <a:lnTo>
                  <a:pt x="3658257" y="1006143"/>
                </a:lnTo>
                <a:lnTo>
                  <a:pt x="3664734" y="1047430"/>
                </a:lnTo>
                <a:lnTo>
                  <a:pt x="3676712" y="1090207"/>
                </a:lnTo>
                <a:lnTo>
                  <a:pt x="3641753" y="1090686"/>
                </a:lnTo>
                <a:lnTo>
                  <a:pt x="3598333" y="1088871"/>
                </a:lnTo>
                <a:lnTo>
                  <a:pt x="3548458" y="1085694"/>
                </a:lnTo>
                <a:lnTo>
                  <a:pt x="3494136" y="1082086"/>
                </a:lnTo>
                <a:lnTo>
                  <a:pt x="3437373" y="1078980"/>
                </a:lnTo>
                <a:lnTo>
                  <a:pt x="3380175" y="1077307"/>
                </a:lnTo>
                <a:lnTo>
                  <a:pt x="3324550" y="1077999"/>
                </a:lnTo>
                <a:lnTo>
                  <a:pt x="3272503" y="1081989"/>
                </a:lnTo>
                <a:lnTo>
                  <a:pt x="3226042" y="1090207"/>
                </a:lnTo>
                <a:lnTo>
                  <a:pt x="3183146" y="1097217"/>
                </a:lnTo>
                <a:lnTo>
                  <a:pt x="3140239" y="1098186"/>
                </a:lnTo>
                <a:lnTo>
                  <a:pt x="3096993" y="1094952"/>
                </a:lnTo>
                <a:lnTo>
                  <a:pt x="3053081" y="1089352"/>
                </a:lnTo>
                <a:lnTo>
                  <a:pt x="3008175" y="1083225"/>
                </a:lnTo>
                <a:lnTo>
                  <a:pt x="2961947" y="1078409"/>
                </a:lnTo>
                <a:lnTo>
                  <a:pt x="2914069" y="1076742"/>
                </a:lnTo>
                <a:lnTo>
                  <a:pt x="2864213" y="1080062"/>
                </a:lnTo>
                <a:lnTo>
                  <a:pt x="2812051" y="1090207"/>
                </a:lnTo>
                <a:lnTo>
                  <a:pt x="2771912" y="1098303"/>
                </a:lnTo>
                <a:lnTo>
                  <a:pt x="2731450" y="1101933"/>
                </a:lnTo>
                <a:lnTo>
                  <a:pt x="2690402" y="1101996"/>
                </a:lnTo>
                <a:lnTo>
                  <a:pt x="2648506" y="1099389"/>
                </a:lnTo>
                <a:lnTo>
                  <a:pt x="2605500" y="1095012"/>
                </a:lnTo>
                <a:lnTo>
                  <a:pt x="2561121" y="1089761"/>
                </a:lnTo>
                <a:lnTo>
                  <a:pt x="2515108" y="1084535"/>
                </a:lnTo>
                <a:lnTo>
                  <a:pt x="2467196" y="1080232"/>
                </a:lnTo>
                <a:lnTo>
                  <a:pt x="2417126" y="1077749"/>
                </a:lnTo>
                <a:lnTo>
                  <a:pt x="2364633" y="1077986"/>
                </a:lnTo>
                <a:lnTo>
                  <a:pt x="2309455" y="1081839"/>
                </a:lnTo>
                <a:lnTo>
                  <a:pt x="2251331" y="1090207"/>
                </a:lnTo>
                <a:lnTo>
                  <a:pt x="2186615" y="1100124"/>
                </a:lnTo>
                <a:lnTo>
                  <a:pt x="2133817" y="1104492"/>
                </a:lnTo>
                <a:lnTo>
                  <a:pt x="2090105" y="1104565"/>
                </a:lnTo>
                <a:lnTo>
                  <a:pt x="2052647" y="1101597"/>
                </a:lnTo>
                <a:lnTo>
                  <a:pt x="2018612" y="1096845"/>
                </a:lnTo>
                <a:lnTo>
                  <a:pt x="1985168" y="1091561"/>
                </a:lnTo>
                <a:lnTo>
                  <a:pt x="1949482" y="1087000"/>
                </a:lnTo>
                <a:lnTo>
                  <a:pt x="1908724" y="1084418"/>
                </a:lnTo>
                <a:lnTo>
                  <a:pt x="1860061" y="1085069"/>
                </a:lnTo>
                <a:lnTo>
                  <a:pt x="1800661" y="1090207"/>
                </a:lnTo>
                <a:lnTo>
                  <a:pt x="1746502" y="1094690"/>
                </a:lnTo>
                <a:lnTo>
                  <a:pt x="1693566" y="1095676"/>
                </a:lnTo>
                <a:lnTo>
                  <a:pt x="1641892" y="1093969"/>
                </a:lnTo>
                <a:lnTo>
                  <a:pt x="1591518" y="1090374"/>
                </a:lnTo>
                <a:lnTo>
                  <a:pt x="1542482" y="1085695"/>
                </a:lnTo>
                <a:lnTo>
                  <a:pt x="1494823" y="1080738"/>
                </a:lnTo>
                <a:lnTo>
                  <a:pt x="1448580" y="1076307"/>
                </a:lnTo>
                <a:lnTo>
                  <a:pt x="1403790" y="1073207"/>
                </a:lnTo>
                <a:lnTo>
                  <a:pt x="1360493" y="1072242"/>
                </a:lnTo>
                <a:lnTo>
                  <a:pt x="1318727" y="1074217"/>
                </a:lnTo>
                <a:lnTo>
                  <a:pt x="1278530" y="1079938"/>
                </a:lnTo>
                <a:lnTo>
                  <a:pt x="1239941" y="1090207"/>
                </a:lnTo>
                <a:lnTo>
                  <a:pt x="1204278" y="1099312"/>
                </a:lnTo>
                <a:lnTo>
                  <a:pt x="1167002" y="1103576"/>
                </a:lnTo>
                <a:lnTo>
                  <a:pt x="1128084" y="1103907"/>
                </a:lnTo>
                <a:lnTo>
                  <a:pt x="1087497" y="1101209"/>
                </a:lnTo>
                <a:lnTo>
                  <a:pt x="1045213" y="1096390"/>
                </a:lnTo>
                <a:lnTo>
                  <a:pt x="1001205" y="1090356"/>
                </a:lnTo>
                <a:lnTo>
                  <a:pt x="955445" y="1084012"/>
                </a:lnTo>
                <a:lnTo>
                  <a:pt x="907905" y="1078266"/>
                </a:lnTo>
                <a:lnTo>
                  <a:pt x="858558" y="1074022"/>
                </a:lnTo>
                <a:lnTo>
                  <a:pt x="807376" y="1072189"/>
                </a:lnTo>
                <a:lnTo>
                  <a:pt x="754331" y="1073671"/>
                </a:lnTo>
                <a:lnTo>
                  <a:pt x="699397" y="1079375"/>
                </a:lnTo>
                <a:lnTo>
                  <a:pt x="642544" y="1090207"/>
                </a:lnTo>
                <a:lnTo>
                  <a:pt x="586367" y="1101011"/>
                </a:lnTo>
                <a:lnTo>
                  <a:pt x="533161" y="1106638"/>
                </a:lnTo>
                <a:lnTo>
                  <a:pt x="482452" y="1108009"/>
                </a:lnTo>
                <a:lnTo>
                  <a:pt x="433766" y="1106046"/>
                </a:lnTo>
                <a:lnTo>
                  <a:pt x="386630" y="1101668"/>
                </a:lnTo>
                <a:lnTo>
                  <a:pt x="340570" y="1095797"/>
                </a:lnTo>
                <a:lnTo>
                  <a:pt x="295111" y="1089352"/>
                </a:lnTo>
                <a:lnTo>
                  <a:pt x="249780" y="1083255"/>
                </a:lnTo>
                <a:lnTo>
                  <a:pt x="204104" y="1078426"/>
                </a:lnTo>
                <a:lnTo>
                  <a:pt x="157607" y="1075787"/>
                </a:lnTo>
                <a:lnTo>
                  <a:pt x="109817" y="1076256"/>
                </a:lnTo>
                <a:lnTo>
                  <a:pt x="60259" y="1080756"/>
                </a:lnTo>
                <a:lnTo>
                  <a:pt x="8460" y="1090207"/>
                </a:lnTo>
                <a:lnTo>
                  <a:pt x="8065" y="1035650"/>
                </a:lnTo>
                <a:lnTo>
                  <a:pt x="8678" y="982617"/>
                </a:lnTo>
                <a:lnTo>
                  <a:pt x="9991" y="930867"/>
                </a:lnTo>
                <a:lnTo>
                  <a:pt x="11693" y="880156"/>
                </a:lnTo>
                <a:lnTo>
                  <a:pt x="13474" y="830242"/>
                </a:lnTo>
                <a:lnTo>
                  <a:pt x="15024" y="780884"/>
                </a:lnTo>
                <a:lnTo>
                  <a:pt x="16033" y="731837"/>
                </a:lnTo>
                <a:lnTo>
                  <a:pt x="16191" y="682860"/>
                </a:lnTo>
                <a:lnTo>
                  <a:pt x="15188" y="633710"/>
                </a:lnTo>
                <a:lnTo>
                  <a:pt x="12714" y="584144"/>
                </a:lnTo>
                <a:lnTo>
                  <a:pt x="8460" y="533921"/>
                </a:lnTo>
                <a:lnTo>
                  <a:pt x="3787" y="480314"/>
                </a:lnTo>
                <a:lnTo>
                  <a:pt x="1083" y="430151"/>
                </a:lnTo>
                <a:lnTo>
                  <a:pt x="0" y="382329"/>
                </a:lnTo>
                <a:lnTo>
                  <a:pt x="186" y="335744"/>
                </a:lnTo>
                <a:lnTo>
                  <a:pt x="1295" y="289292"/>
                </a:lnTo>
                <a:lnTo>
                  <a:pt x="2978" y="241872"/>
                </a:lnTo>
                <a:lnTo>
                  <a:pt x="4884" y="192378"/>
                </a:lnTo>
                <a:lnTo>
                  <a:pt x="6666" y="139709"/>
                </a:lnTo>
                <a:lnTo>
                  <a:pt x="7974" y="82759"/>
                </a:lnTo>
                <a:lnTo>
                  <a:pt x="8460" y="20426"/>
                </a:lnTo>
                <a:close/>
              </a:path>
            </a:pathLst>
          </a:custGeom>
          <a:noFill/>
          <a:ln cap="flat" cmpd="sng" w="28575">
            <a:solidFill>
              <a:srgbClr val="07376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7" name="Google Shape;87;g3f4046cd00f_0_0"/>
          <p:cNvSpPr txBox="1"/>
          <p:nvPr/>
        </p:nvSpPr>
        <p:spPr>
          <a:xfrm>
            <a:off x="5507513" y="5845375"/>
            <a:ext cx="40689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8" name="Google Shape;88;g3f4046cd00f_0_0"/>
          <p:cNvSpPr txBox="1"/>
          <p:nvPr/>
        </p:nvSpPr>
        <p:spPr>
          <a:xfrm>
            <a:off x="88060" y="2792850"/>
            <a:ext cx="2396700" cy="490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i="0" lang="en-GB" u="none" cap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World War One (WW1)</a:t>
            </a:r>
            <a:endParaRPr i="0" u="none" cap="none" strike="noStrike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89" name="Google Shape;89;g3f4046cd00f_0_0"/>
          <p:cNvSpPr txBox="1"/>
          <p:nvPr/>
        </p:nvSpPr>
        <p:spPr>
          <a:xfrm>
            <a:off x="3340602" y="2825513"/>
            <a:ext cx="1693200" cy="490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i="0" lang="en-GB" u="none" cap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orphanage</a:t>
            </a:r>
            <a:endParaRPr i="0" u="none" cap="none" strike="noStrike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90" name="Google Shape;90;g3f4046cd00f_0_0"/>
          <p:cNvSpPr/>
          <p:nvPr/>
        </p:nvSpPr>
        <p:spPr>
          <a:xfrm>
            <a:off x="240450" y="4906614"/>
            <a:ext cx="5353241" cy="1659342"/>
          </a:xfrm>
          <a:custGeom>
            <a:rect b="b" l="l" r="r" t="t"/>
            <a:pathLst>
              <a:path extrusionOk="0" h="1108075" w="3691890">
                <a:moveTo>
                  <a:pt x="8460" y="20426"/>
                </a:moveTo>
                <a:lnTo>
                  <a:pt x="55259" y="8117"/>
                </a:lnTo>
                <a:lnTo>
                  <a:pt x="103835" y="2851"/>
                </a:lnTo>
                <a:lnTo>
                  <a:pt x="153778" y="2929"/>
                </a:lnTo>
                <a:lnTo>
                  <a:pt x="204676" y="6651"/>
                </a:lnTo>
                <a:lnTo>
                  <a:pt x="256120" y="12316"/>
                </a:lnTo>
                <a:lnTo>
                  <a:pt x="307698" y="18226"/>
                </a:lnTo>
                <a:lnTo>
                  <a:pt x="358999" y="22681"/>
                </a:lnTo>
                <a:lnTo>
                  <a:pt x="409614" y="23981"/>
                </a:lnTo>
                <a:lnTo>
                  <a:pt x="459131" y="20426"/>
                </a:lnTo>
                <a:lnTo>
                  <a:pt x="498455" y="17544"/>
                </a:lnTo>
                <a:lnTo>
                  <a:pt x="542503" y="18130"/>
                </a:lnTo>
                <a:lnTo>
                  <a:pt x="590262" y="21301"/>
                </a:lnTo>
                <a:lnTo>
                  <a:pt x="640719" y="26174"/>
                </a:lnTo>
                <a:lnTo>
                  <a:pt x="692860" y="31866"/>
                </a:lnTo>
                <a:lnTo>
                  <a:pt x="745670" y="37493"/>
                </a:lnTo>
                <a:lnTo>
                  <a:pt x="798138" y="42172"/>
                </a:lnTo>
                <a:lnTo>
                  <a:pt x="849249" y="45020"/>
                </a:lnTo>
                <a:lnTo>
                  <a:pt x="897989" y="45152"/>
                </a:lnTo>
                <a:lnTo>
                  <a:pt x="943345" y="41686"/>
                </a:lnTo>
                <a:lnTo>
                  <a:pt x="984303" y="33739"/>
                </a:lnTo>
                <a:lnTo>
                  <a:pt x="1019850" y="20426"/>
                </a:lnTo>
                <a:lnTo>
                  <a:pt x="1056837" y="6819"/>
                </a:lnTo>
                <a:lnTo>
                  <a:pt x="1096588" y="520"/>
                </a:lnTo>
                <a:lnTo>
                  <a:pt x="1138670" y="0"/>
                </a:lnTo>
                <a:lnTo>
                  <a:pt x="1182649" y="3729"/>
                </a:lnTo>
                <a:lnTo>
                  <a:pt x="1228091" y="10180"/>
                </a:lnTo>
                <a:lnTo>
                  <a:pt x="1274563" y="17824"/>
                </a:lnTo>
                <a:lnTo>
                  <a:pt x="1321632" y="25131"/>
                </a:lnTo>
                <a:lnTo>
                  <a:pt x="1368864" y="30574"/>
                </a:lnTo>
                <a:lnTo>
                  <a:pt x="1415825" y="32623"/>
                </a:lnTo>
                <a:lnTo>
                  <a:pt x="1462082" y="29750"/>
                </a:lnTo>
                <a:lnTo>
                  <a:pt x="1507201" y="20426"/>
                </a:lnTo>
                <a:lnTo>
                  <a:pt x="1559818" y="8133"/>
                </a:lnTo>
                <a:lnTo>
                  <a:pt x="1609711" y="2228"/>
                </a:lnTo>
                <a:lnTo>
                  <a:pt x="1657777" y="1290"/>
                </a:lnTo>
                <a:lnTo>
                  <a:pt x="1704908" y="3900"/>
                </a:lnTo>
                <a:lnTo>
                  <a:pt x="1752000" y="8635"/>
                </a:lnTo>
                <a:lnTo>
                  <a:pt x="1799948" y="14076"/>
                </a:lnTo>
                <a:lnTo>
                  <a:pt x="1849646" y="18802"/>
                </a:lnTo>
                <a:lnTo>
                  <a:pt x="1901989" y="21393"/>
                </a:lnTo>
                <a:lnTo>
                  <a:pt x="1957871" y="20426"/>
                </a:lnTo>
                <a:lnTo>
                  <a:pt x="2003845" y="18805"/>
                </a:lnTo>
                <a:lnTo>
                  <a:pt x="2047641" y="18898"/>
                </a:lnTo>
                <a:lnTo>
                  <a:pt x="2090319" y="20242"/>
                </a:lnTo>
                <a:lnTo>
                  <a:pt x="2132937" y="22373"/>
                </a:lnTo>
                <a:lnTo>
                  <a:pt x="2176555" y="24829"/>
                </a:lnTo>
                <a:lnTo>
                  <a:pt x="2222232" y="27145"/>
                </a:lnTo>
                <a:lnTo>
                  <a:pt x="2271029" y="28860"/>
                </a:lnTo>
                <a:lnTo>
                  <a:pt x="2324003" y="29508"/>
                </a:lnTo>
                <a:lnTo>
                  <a:pt x="2382216" y="28628"/>
                </a:lnTo>
                <a:lnTo>
                  <a:pt x="2446725" y="25755"/>
                </a:lnTo>
                <a:lnTo>
                  <a:pt x="2518591" y="20426"/>
                </a:lnTo>
                <a:lnTo>
                  <a:pt x="2589035" y="15278"/>
                </a:lnTo>
                <a:lnTo>
                  <a:pt x="2649724" y="12872"/>
                </a:lnTo>
                <a:lnTo>
                  <a:pt x="2702391" y="12639"/>
                </a:lnTo>
                <a:lnTo>
                  <a:pt x="2748766" y="14007"/>
                </a:lnTo>
                <a:lnTo>
                  <a:pt x="2790581" y="16404"/>
                </a:lnTo>
                <a:lnTo>
                  <a:pt x="2829566" y="19260"/>
                </a:lnTo>
                <a:lnTo>
                  <a:pt x="2867452" y="22004"/>
                </a:lnTo>
                <a:lnTo>
                  <a:pt x="2905971" y="24063"/>
                </a:lnTo>
                <a:lnTo>
                  <a:pt x="2946853" y="24868"/>
                </a:lnTo>
                <a:lnTo>
                  <a:pt x="2991829" y="23846"/>
                </a:lnTo>
                <a:lnTo>
                  <a:pt x="3042632" y="20426"/>
                </a:lnTo>
                <a:lnTo>
                  <a:pt x="3089478" y="17188"/>
                </a:lnTo>
                <a:lnTo>
                  <a:pt x="3137910" y="15439"/>
                </a:lnTo>
                <a:lnTo>
                  <a:pt x="3187583" y="14919"/>
                </a:lnTo>
                <a:lnTo>
                  <a:pt x="3238152" y="15371"/>
                </a:lnTo>
                <a:lnTo>
                  <a:pt x="3289271" y="16534"/>
                </a:lnTo>
                <a:lnTo>
                  <a:pt x="3340598" y="18151"/>
                </a:lnTo>
                <a:lnTo>
                  <a:pt x="3391786" y="19963"/>
                </a:lnTo>
                <a:lnTo>
                  <a:pt x="3442491" y="21711"/>
                </a:lnTo>
                <a:lnTo>
                  <a:pt x="3492369" y="23135"/>
                </a:lnTo>
                <a:lnTo>
                  <a:pt x="3541075" y="23978"/>
                </a:lnTo>
                <a:lnTo>
                  <a:pt x="3588264" y="23980"/>
                </a:lnTo>
                <a:lnTo>
                  <a:pt x="3633591" y="22882"/>
                </a:lnTo>
                <a:lnTo>
                  <a:pt x="3676712" y="20426"/>
                </a:lnTo>
                <a:lnTo>
                  <a:pt x="3685622" y="66589"/>
                </a:lnTo>
                <a:lnTo>
                  <a:pt x="3690197" y="112090"/>
                </a:lnTo>
                <a:lnTo>
                  <a:pt x="3691287" y="157443"/>
                </a:lnTo>
                <a:lnTo>
                  <a:pt x="3689744" y="203164"/>
                </a:lnTo>
                <a:lnTo>
                  <a:pt x="3686419" y="249766"/>
                </a:lnTo>
                <a:lnTo>
                  <a:pt x="3682163" y="297765"/>
                </a:lnTo>
                <a:lnTo>
                  <a:pt x="3677828" y="347674"/>
                </a:lnTo>
                <a:lnTo>
                  <a:pt x="3674264" y="400009"/>
                </a:lnTo>
                <a:lnTo>
                  <a:pt x="3672322" y="455284"/>
                </a:lnTo>
                <a:lnTo>
                  <a:pt x="3672855" y="514014"/>
                </a:lnTo>
                <a:lnTo>
                  <a:pt x="3676712" y="576713"/>
                </a:lnTo>
                <a:lnTo>
                  <a:pt x="3680263" y="638654"/>
                </a:lnTo>
                <a:lnTo>
                  <a:pt x="3679997" y="695272"/>
                </a:lnTo>
                <a:lnTo>
                  <a:pt x="3676952" y="747324"/>
                </a:lnTo>
                <a:lnTo>
                  <a:pt x="3672160" y="795567"/>
                </a:lnTo>
                <a:lnTo>
                  <a:pt x="3666659" y="840758"/>
                </a:lnTo>
                <a:lnTo>
                  <a:pt x="3661483" y="883654"/>
                </a:lnTo>
                <a:lnTo>
                  <a:pt x="3657667" y="925013"/>
                </a:lnTo>
                <a:lnTo>
                  <a:pt x="3656247" y="965590"/>
                </a:lnTo>
                <a:lnTo>
                  <a:pt x="3658257" y="1006143"/>
                </a:lnTo>
                <a:lnTo>
                  <a:pt x="3664734" y="1047430"/>
                </a:lnTo>
                <a:lnTo>
                  <a:pt x="3676712" y="1090207"/>
                </a:lnTo>
                <a:lnTo>
                  <a:pt x="3641753" y="1090686"/>
                </a:lnTo>
                <a:lnTo>
                  <a:pt x="3598333" y="1088871"/>
                </a:lnTo>
                <a:lnTo>
                  <a:pt x="3548458" y="1085694"/>
                </a:lnTo>
                <a:lnTo>
                  <a:pt x="3494136" y="1082086"/>
                </a:lnTo>
                <a:lnTo>
                  <a:pt x="3437373" y="1078980"/>
                </a:lnTo>
                <a:lnTo>
                  <a:pt x="3380175" y="1077307"/>
                </a:lnTo>
                <a:lnTo>
                  <a:pt x="3324550" y="1077999"/>
                </a:lnTo>
                <a:lnTo>
                  <a:pt x="3272503" y="1081989"/>
                </a:lnTo>
                <a:lnTo>
                  <a:pt x="3226042" y="1090207"/>
                </a:lnTo>
                <a:lnTo>
                  <a:pt x="3183146" y="1097217"/>
                </a:lnTo>
                <a:lnTo>
                  <a:pt x="3140239" y="1098186"/>
                </a:lnTo>
                <a:lnTo>
                  <a:pt x="3096993" y="1094952"/>
                </a:lnTo>
                <a:lnTo>
                  <a:pt x="3053081" y="1089352"/>
                </a:lnTo>
                <a:lnTo>
                  <a:pt x="3008175" y="1083225"/>
                </a:lnTo>
                <a:lnTo>
                  <a:pt x="2961947" y="1078409"/>
                </a:lnTo>
                <a:lnTo>
                  <a:pt x="2914069" y="1076742"/>
                </a:lnTo>
                <a:lnTo>
                  <a:pt x="2864213" y="1080062"/>
                </a:lnTo>
                <a:lnTo>
                  <a:pt x="2812051" y="1090207"/>
                </a:lnTo>
                <a:lnTo>
                  <a:pt x="2771912" y="1098303"/>
                </a:lnTo>
                <a:lnTo>
                  <a:pt x="2731450" y="1101933"/>
                </a:lnTo>
                <a:lnTo>
                  <a:pt x="2690402" y="1101996"/>
                </a:lnTo>
                <a:lnTo>
                  <a:pt x="2648506" y="1099389"/>
                </a:lnTo>
                <a:lnTo>
                  <a:pt x="2605500" y="1095012"/>
                </a:lnTo>
                <a:lnTo>
                  <a:pt x="2561121" y="1089761"/>
                </a:lnTo>
                <a:lnTo>
                  <a:pt x="2515108" y="1084535"/>
                </a:lnTo>
                <a:lnTo>
                  <a:pt x="2467196" y="1080232"/>
                </a:lnTo>
                <a:lnTo>
                  <a:pt x="2417126" y="1077749"/>
                </a:lnTo>
                <a:lnTo>
                  <a:pt x="2364633" y="1077986"/>
                </a:lnTo>
                <a:lnTo>
                  <a:pt x="2309455" y="1081839"/>
                </a:lnTo>
                <a:lnTo>
                  <a:pt x="2251331" y="1090207"/>
                </a:lnTo>
                <a:lnTo>
                  <a:pt x="2186615" y="1100124"/>
                </a:lnTo>
                <a:lnTo>
                  <a:pt x="2133817" y="1104492"/>
                </a:lnTo>
                <a:lnTo>
                  <a:pt x="2090105" y="1104565"/>
                </a:lnTo>
                <a:lnTo>
                  <a:pt x="2052647" y="1101597"/>
                </a:lnTo>
                <a:lnTo>
                  <a:pt x="2018612" y="1096845"/>
                </a:lnTo>
                <a:lnTo>
                  <a:pt x="1985168" y="1091561"/>
                </a:lnTo>
                <a:lnTo>
                  <a:pt x="1949482" y="1087000"/>
                </a:lnTo>
                <a:lnTo>
                  <a:pt x="1908724" y="1084418"/>
                </a:lnTo>
                <a:lnTo>
                  <a:pt x="1860061" y="1085069"/>
                </a:lnTo>
                <a:lnTo>
                  <a:pt x="1800661" y="1090207"/>
                </a:lnTo>
                <a:lnTo>
                  <a:pt x="1746502" y="1094690"/>
                </a:lnTo>
                <a:lnTo>
                  <a:pt x="1693566" y="1095676"/>
                </a:lnTo>
                <a:lnTo>
                  <a:pt x="1641892" y="1093969"/>
                </a:lnTo>
                <a:lnTo>
                  <a:pt x="1591518" y="1090374"/>
                </a:lnTo>
                <a:lnTo>
                  <a:pt x="1542482" y="1085695"/>
                </a:lnTo>
                <a:lnTo>
                  <a:pt x="1494823" y="1080738"/>
                </a:lnTo>
                <a:lnTo>
                  <a:pt x="1448580" y="1076307"/>
                </a:lnTo>
                <a:lnTo>
                  <a:pt x="1403790" y="1073207"/>
                </a:lnTo>
                <a:lnTo>
                  <a:pt x="1360493" y="1072242"/>
                </a:lnTo>
                <a:lnTo>
                  <a:pt x="1318727" y="1074217"/>
                </a:lnTo>
                <a:lnTo>
                  <a:pt x="1278530" y="1079938"/>
                </a:lnTo>
                <a:lnTo>
                  <a:pt x="1239941" y="1090207"/>
                </a:lnTo>
                <a:lnTo>
                  <a:pt x="1204278" y="1099312"/>
                </a:lnTo>
                <a:lnTo>
                  <a:pt x="1167002" y="1103576"/>
                </a:lnTo>
                <a:lnTo>
                  <a:pt x="1128084" y="1103907"/>
                </a:lnTo>
                <a:lnTo>
                  <a:pt x="1087497" y="1101209"/>
                </a:lnTo>
                <a:lnTo>
                  <a:pt x="1045213" y="1096390"/>
                </a:lnTo>
                <a:lnTo>
                  <a:pt x="1001205" y="1090356"/>
                </a:lnTo>
                <a:lnTo>
                  <a:pt x="955445" y="1084012"/>
                </a:lnTo>
                <a:lnTo>
                  <a:pt x="907905" y="1078266"/>
                </a:lnTo>
                <a:lnTo>
                  <a:pt x="858558" y="1074022"/>
                </a:lnTo>
                <a:lnTo>
                  <a:pt x="807376" y="1072189"/>
                </a:lnTo>
                <a:lnTo>
                  <a:pt x="754331" y="1073671"/>
                </a:lnTo>
                <a:lnTo>
                  <a:pt x="699397" y="1079375"/>
                </a:lnTo>
                <a:lnTo>
                  <a:pt x="642544" y="1090207"/>
                </a:lnTo>
                <a:lnTo>
                  <a:pt x="586367" y="1101011"/>
                </a:lnTo>
                <a:lnTo>
                  <a:pt x="533161" y="1106638"/>
                </a:lnTo>
                <a:lnTo>
                  <a:pt x="482452" y="1108009"/>
                </a:lnTo>
                <a:lnTo>
                  <a:pt x="433766" y="1106046"/>
                </a:lnTo>
                <a:lnTo>
                  <a:pt x="386630" y="1101668"/>
                </a:lnTo>
                <a:lnTo>
                  <a:pt x="340570" y="1095797"/>
                </a:lnTo>
                <a:lnTo>
                  <a:pt x="295111" y="1089352"/>
                </a:lnTo>
                <a:lnTo>
                  <a:pt x="249780" y="1083255"/>
                </a:lnTo>
                <a:lnTo>
                  <a:pt x="204104" y="1078426"/>
                </a:lnTo>
                <a:lnTo>
                  <a:pt x="157607" y="1075787"/>
                </a:lnTo>
                <a:lnTo>
                  <a:pt x="109817" y="1076256"/>
                </a:lnTo>
                <a:lnTo>
                  <a:pt x="60259" y="1080756"/>
                </a:lnTo>
                <a:lnTo>
                  <a:pt x="8460" y="1090207"/>
                </a:lnTo>
                <a:lnTo>
                  <a:pt x="8065" y="1035650"/>
                </a:lnTo>
                <a:lnTo>
                  <a:pt x="8678" y="982617"/>
                </a:lnTo>
                <a:lnTo>
                  <a:pt x="9991" y="930867"/>
                </a:lnTo>
                <a:lnTo>
                  <a:pt x="11693" y="880156"/>
                </a:lnTo>
                <a:lnTo>
                  <a:pt x="13474" y="830242"/>
                </a:lnTo>
                <a:lnTo>
                  <a:pt x="15024" y="780884"/>
                </a:lnTo>
                <a:lnTo>
                  <a:pt x="16033" y="731837"/>
                </a:lnTo>
                <a:lnTo>
                  <a:pt x="16191" y="682860"/>
                </a:lnTo>
                <a:lnTo>
                  <a:pt x="15188" y="633710"/>
                </a:lnTo>
                <a:lnTo>
                  <a:pt x="12714" y="584144"/>
                </a:lnTo>
                <a:lnTo>
                  <a:pt x="8460" y="533921"/>
                </a:lnTo>
                <a:lnTo>
                  <a:pt x="3787" y="480314"/>
                </a:lnTo>
                <a:lnTo>
                  <a:pt x="1083" y="430151"/>
                </a:lnTo>
                <a:lnTo>
                  <a:pt x="0" y="382329"/>
                </a:lnTo>
                <a:lnTo>
                  <a:pt x="186" y="335744"/>
                </a:lnTo>
                <a:lnTo>
                  <a:pt x="1295" y="289292"/>
                </a:lnTo>
                <a:lnTo>
                  <a:pt x="2978" y="241872"/>
                </a:lnTo>
                <a:lnTo>
                  <a:pt x="4884" y="192378"/>
                </a:lnTo>
                <a:lnTo>
                  <a:pt x="6666" y="139709"/>
                </a:lnTo>
                <a:lnTo>
                  <a:pt x="7974" y="82759"/>
                </a:lnTo>
                <a:lnTo>
                  <a:pt x="8460" y="20426"/>
                </a:lnTo>
                <a:close/>
              </a:path>
            </a:pathLst>
          </a:custGeom>
          <a:noFill/>
          <a:ln cap="flat" cmpd="sng" w="28575">
            <a:solidFill>
              <a:srgbClr val="07376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1" name="Google Shape;91;g3f4046cd00f_0_0"/>
          <p:cNvSpPr txBox="1"/>
          <p:nvPr/>
        </p:nvSpPr>
        <p:spPr>
          <a:xfrm>
            <a:off x="6082862" y="2894266"/>
            <a:ext cx="3403800" cy="49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i="0" lang="en-GB" sz="16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Tottenham Hotspur signed Walter Tull in the early 1900s. </a:t>
            </a:r>
            <a:endParaRPr i="0" sz="1600" u="none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92" name="Google Shape;92;g3f4046cd00f_0_0"/>
          <p:cNvSpPr txBox="1"/>
          <p:nvPr/>
        </p:nvSpPr>
        <p:spPr>
          <a:xfrm>
            <a:off x="5574714" y="5561987"/>
            <a:ext cx="4085700" cy="686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3" name="Google Shape;93;g3f4046cd00f_0_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423062" y="1656835"/>
            <a:ext cx="829418" cy="128265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lter Tull - The National Archives" id="94" name="Google Shape;94;g3f4046cd00f_0_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515491" y="1702038"/>
            <a:ext cx="1746379" cy="1192239"/>
          </a:xfrm>
          <a:prstGeom prst="rect">
            <a:avLst/>
          </a:prstGeom>
          <a:noFill/>
          <a:ln>
            <a:noFill/>
          </a:ln>
        </p:spPr>
      </p:pic>
      <p:pic>
        <p:nvPicPr>
          <p:cNvPr id="95" name="Google Shape;95;g3f4046cd00f_0_0"/>
          <p:cNvPicPr preferRelativeResize="0"/>
          <p:nvPr/>
        </p:nvPicPr>
        <p:blipFill rotWithShape="1">
          <a:blip r:embed="rId5">
            <a:alphaModFix/>
          </a:blip>
          <a:srcRect b="17295" l="9652" r="3467" t="27041"/>
          <a:stretch/>
        </p:blipFill>
        <p:spPr>
          <a:xfrm>
            <a:off x="3253975" y="1987925"/>
            <a:ext cx="1866450" cy="795876"/>
          </a:xfrm>
          <a:prstGeom prst="rect">
            <a:avLst/>
          </a:prstGeom>
          <a:noFill/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descr="Pin on History" id="96" name="Google Shape;96;g3f4046cd00f_0_0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563727" y="1717752"/>
            <a:ext cx="1445351" cy="1074300"/>
          </a:xfrm>
          <a:prstGeom prst="rect">
            <a:avLst/>
          </a:prstGeom>
          <a:noFill/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97" name="Google Shape;97;g3f4046cd00f_0_0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3606284" y="197203"/>
            <a:ext cx="1071058" cy="1074300"/>
          </a:xfrm>
          <a:prstGeom prst="rect">
            <a:avLst/>
          </a:prstGeom>
          <a:noFill/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98" name="Google Shape;98;g3f4046cd00f_0_0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6350775" y="3940744"/>
            <a:ext cx="3164415" cy="2457468"/>
          </a:xfrm>
          <a:prstGeom prst="rect">
            <a:avLst/>
          </a:prstGeom>
          <a:noFill/>
          <a:ln>
            <a:noFill/>
          </a:ln>
        </p:spPr>
      </p:pic>
      <p:sp>
        <p:nvSpPr>
          <p:cNvPr id="99" name="Google Shape;99;g3f4046cd00f_0_0"/>
          <p:cNvSpPr txBox="1"/>
          <p:nvPr/>
        </p:nvSpPr>
        <p:spPr>
          <a:xfrm>
            <a:off x="5346990" y="4462191"/>
            <a:ext cx="1319100" cy="490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1" i="0" lang="en-GB" sz="1600" u="none" cap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Then</a:t>
            </a:r>
            <a:endParaRPr b="1" i="0" sz="1600" u="none" cap="none" strike="noStrike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100" name="Google Shape;100;g3f4046cd00f_0_0"/>
          <p:cNvSpPr txBox="1"/>
          <p:nvPr/>
        </p:nvSpPr>
        <p:spPr>
          <a:xfrm>
            <a:off x="5359122" y="5579253"/>
            <a:ext cx="1319100" cy="490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1" i="0" lang="en-GB" sz="1600" u="none" cap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Now</a:t>
            </a:r>
            <a:endParaRPr b="1" i="0" sz="1600" u="none" cap="none" strike="noStrike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pic>
        <p:nvPicPr>
          <p:cNvPr id="101" name="Google Shape;101;g3f4046cd00f_0_0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316650" y="5015147"/>
            <a:ext cx="5174062" cy="14580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" name="Google Shape;102;g3f4046cd00f_0_0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360525" y="197200"/>
            <a:ext cx="1693200" cy="1074301"/>
          </a:xfrm>
          <a:prstGeom prst="rect">
            <a:avLst/>
          </a:prstGeom>
          <a:noFill/>
          <a:ln cap="flat" cmpd="sng" w="19050">
            <a:solidFill>
              <a:srgbClr val="44546A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103" name="Google Shape;103;g3f4046cd00f_0_0"/>
          <p:cNvSpPr txBox="1"/>
          <p:nvPr/>
        </p:nvSpPr>
        <p:spPr>
          <a:xfrm>
            <a:off x="547580" y="1229700"/>
            <a:ext cx="1319100" cy="490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GB">
                <a:latin typeface="Century Gothic"/>
                <a:ea typeface="Century Gothic"/>
                <a:cs typeface="Century Gothic"/>
                <a:sym typeface="Century Gothic"/>
              </a:rPr>
              <a:t>battalion </a:t>
            </a:r>
            <a:endParaRPr i="0" u="none" cap="none" strike="noStrike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104" name="Google Shape;104;g3f4046cd00f_0_0"/>
          <p:cNvSpPr txBox="1"/>
          <p:nvPr/>
        </p:nvSpPr>
        <p:spPr>
          <a:xfrm>
            <a:off x="2667175" y="1176800"/>
            <a:ext cx="2949300" cy="921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GB">
                <a:latin typeface="Century Gothic"/>
                <a:ea typeface="Century Gothic"/>
                <a:cs typeface="Century Gothic"/>
                <a:sym typeface="Century Gothic"/>
              </a:rPr>
              <a:t>racism - treating someone differently because of their skin colour</a:t>
            </a:r>
            <a:endParaRPr i="0" u="none" cap="none" strike="noStrike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pic>
        <p:nvPicPr>
          <p:cNvPr id="105" name="Google Shape;105;g3f4046cd00f_0_0"/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405250" y="3651889"/>
            <a:ext cx="769097" cy="11054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" name="Google Shape;106;g3f4046cd00f_0_0"/>
          <p:cNvPicPr preferRelativeResize="0"/>
          <p:nvPr/>
        </p:nvPicPr>
        <p:blipFill rotWithShape="1">
          <a:blip r:embed="rId12">
            <a:alphaModFix/>
          </a:blip>
          <a:srcRect b="13810" l="27919" r="26469" t="25326"/>
          <a:stretch/>
        </p:blipFill>
        <p:spPr>
          <a:xfrm>
            <a:off x="1174346" y="3651889"/>
            <a:ext cx="1730717" cy="1105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7" name="Google Shape;107;g3f4046cd00f_0_0"/>
          <p:cNvPicPr preferRelativeResize="0"/>
          <p:nvPr/>
        </p:nvPicPr>
        <p:blipFill rotWithShape="1">
          <a:blip r:embed="rId13">
            <a:alphaModFix/>
          </a:blip>
          <a:srcRect b="5919" l="14840" r="18010" t="5609"/>
          <a:stretch/>
        </p:blipFill>
        <p:spPr>
          <a:xfrm>
            <a:off x="2904113" y="3655518"/>
            <a:ext cx="1570046" cy="1105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8" name="Google Shape;108;g3f4046cd00f_0_0"/>
          <p:cNvPicPr preferRelativeResize="0"/>
          <p:nvPr/>
        </p:nvPicPr>
        <p:blipFill rotWithShape="1">
          <a:blip r:embed="rId14">
            <a:alphaModFix/>
          </a:blip>
          <a:srcRect b="0" l="46493" r="19659" t="0"/>
          <a:stretch/>
        </p:blipFill>
        <p:spPr>
          <a:xfrm>
            <a:off x="4474157" y="3655516"/>
            <a:ext cx="660400" cy="1105402"/>
          </a:xfrm>
          <a:prstGeom prst="rect">
            <a:avLst/>
          </a:prstGeom>
          <a:noFill/>
          <a:ln>
            <a:noFill/>
          </a:ln>
        </p:spPr>
      </p:pic>
      <p:sp>
        <p:nvSpPr>
          <p:cNvPr id="109" name="Google Shape;109;g3f4046cd00f_0_0"/>
          <p:cNvSpPr txBox="1"/>
          <p:nvPr/>
        </p:nvSpPr>
        <p:spPr>
          <a:xfrm>
            <a:off x="2752400" y="6279925"/>
            <a:ext cx="729300" cy="1932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Neil Armstrong</a:t>
            </a:r>
            <a:endParaRPr sz="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g3fa57291706_0_0"/>
          <p:cNvSpPr/>
          <p:nvPr/>
        </p:nvSpPr>
        <p:spPr>
          <a:xfrm>
            <a:off x="282357" y="3299570"/>
            <a:ext cx="5240455" cy="1604867"/>
          </a:xfrm>
          <a:custGeom>
            <a:rect b="b" l="l" r="r" t="t"/>
            <a:pathLst>
              <a:path extrusionOk="0" h="1104900" w="3696970">
                <a:moveTo>
                  <a:pt x="2104965" y="0"/>
                </a:moveTo>
                <a:lnTo>
                  <a:pt x="2052446" y="4392"/>
                </a:lnTo>
                <a:lnTo>
                  <a:pt x="2000967" y="14753"/>
                </a:lnTo>
                <a:lnTo>
                  <a:pt x="1949877" y="25379"/>
                </a:lnTo>
                <a:lnTo>
                  <a:pt x="1898352" y="30454"/>
                </a:lnTo>
                <a:lnTo>
                  <a:pt x="1846751" y="31174"/>
                </a:lnTo>
                <a:lnTo>
                  <a:pt x="1795435" y="28736"/>
                </a:lnTo>
                <a:lnTo>
                  <a:pt x="1744762" y="24335"/>
                </a:lnTo>
                <a:lnTo>
                  <a:pt x="1695091" y="19168"/>
                </a:lnTo>
                <a:lnTo>
                  <a:pt x="1646782" y="14430"/>
                </a:lnTo>
                <a:lnTo>
                  <a:pt x="1600193" y="11317"/>
                </a:lnTo>
                <a:lnTo>
                  <a:pt x="1555685" y="11026"/>
                </a:lnTo>
                <a:lnTo>
                  <a:pt x="1513617" y="14753"/>
                </a:lnTo>
                <a:lnTo>
                  <a:pt x="1476374" y="18696"/>
                </a:lnTo>
                <a:lnTo>
                  <a:pt x="1433251" y="20576"/>
                </a:lnTo>
                <a:lnTo>
                  <a:pt x="1385329" y="20797"/>
                </a:lnTo>
                <a:lnTo>
                  <a:pt x="1333687" y="19762"/>
                </a:lnTo>
                <a:lnTo>
                  <a:pt x="1279406" y="17877"/>
                </a:lnTo>
                <a:lnTo>
                  <a:pt x="1167241" y="13166"/>
                </a:lnTo>
                <a:lnTo>
                  <a:pt x="1111517" y="11149"/>
                </a:lnTo>
                <a:lnTo>
                  <a:pt x="1057473" y="9895"/>
                </a:lnTo>
                <a:lnTo>
                  <a:pt x="1006187" y="9809"/>
                </a:lnTo>
                <a:lnTo>
                  <a:pt x="958739" y="11294"/>
                </a:lnTo>
                <a:lnTo>
                  <a:pt x="857694" y="19443"/>
                </a:lnTo>
                <a:lnTo>
                  <a:pt x="801239" y="20523"/>
                </a:lnTo>
                <a:lnTo>
                  <a:pt x="746781" y="19130"/>
                </a:lnTo>
                <a:lnTo>
                  <a:pt x="694256" y="16396"/>
                </a:lnTo>
                <a:lnTo>
                  <a:pt x="643601" y="13457"/>
                </a:lnTo>
                <a:lnTo>
                  <a:pt x="594753" y="11447"/>
                </a:lnTo>
                <a:lnTo>
                  <a:pt x="547647" y="11501"/>
                </a:lnTo>
                <a:lnTo>
                  <a:pt x="502221" y="14753"/>
                </a:lnTo>
                <a:lnTo>
                  <a:pt x="462743" y="17173"/>
                </a:lnTo>
                <a:lnTo>
                  <a:pt x="416788" y="16668"/>
                </a:lnTo>
                <a:lnTo>
                  <a:pt x="366014" y="14135"/>
                </a:lnTo>
                <a:lnTo>
                  <a:pt x="256637" y="6562"/>
                </a:lnTo>
                <a:lnTo>
                  <a:pt x="201348" y="3310"/>
                </a:lnTo>
                <a:lnTo>
                  <a:pt x="147870" y="1609"/>
                </a:lnTo>
                <a:lnTo>
                  <a:pt x="97858" y="2353"/>
                </a:lnTo>
                <a:lnTo>
                  <a:pt x="52972" y="6436"/>
                </a:lnTo>
                <a:lnTo>
                  <a:pt x="14867" y="14753"/>
                </a:lnTo>
                <a:lnTo>
                  <a:pt x="26476" y="64039"/>
                </a:lnTo>
                <a:lnTo>
                  <a:pt x="31977" y="107539"/>
                </a:lnTo>
                <a:lnTo>
                  <a:pt x="32569" y="146636"/>
                </a:lnTo>
                <a:lnTo>
                  <a:pt x="29452" y="182711"/>
                </a:lnTo>
                <a:lnTo>
                  <a:pt x="23824" y="217144"/>
                </a:lnTo>
                <a:lnTo>
                  <a:pt x="9834" y="286612"/>
                </a:lnTo>
                <a:lnTo>
                  <a:pt x="3870" y="324408"/>
                </a:lnTo>
                <a:lnTo>
                  <a:pt x="192" y="366088"/>
                </a:lnTo>
                <a:lnTo>
                  <a:pt x="0" y="413032"/>
                </a:lnTo>
                <a:lnTo>
                  <a:pt x="4491" y="466622"/>
                </a:lnTo>
                <a:lnTo>
                  <a:pt x="25699" y="591703"/>
                </a:lnTo>
                <a:lnTo>
                  <a:pt x="31394" y="650265"/>
                </a:lnTo>
                <a:lnTo>
                  <a:pt x="32903" y="704461"/>
                </a:lnTo>
                <a:lnTo>
                  <a:pt x="31176" y="754831"/>
                </a:lnTo>
                <a:lnTo>
                  <a:pt x="27162" y="801911"/>
                </a:lnTo>
                <a:lnTo>
                  <a:pt x="21813" y="846240"/>
                </a:lnTo>
                <a:lnTo>
                  <a:pt x="16077" y="888354"/>
                </a:lnTo>
                <a:lnTo>
                  <a:pt x="10906" y="928791"/>
                </a:lnTo>
                <a:lnTo>
                  <a:pt x="7249" y="968089"/>
                </a:lnTo>
                <a:lnTo>
                  <a:pt x="6057" y="1006786"/>
                </a:lnTo>
                <a:lnTo>
                  <a:pt x="8280" y="1045418"/>
                </a:lnTo>
                <a:lnTo>
                  <a:pt x="14867" y="1084525"/>
                </a:lnTo>
                <a:lnTo>
                  <a:pt x="82320" y="1072515"/>
                </a:lnTo>
                <a:lnTo>
                  <a:pt x="146636" y="1065350"/>
                </a:lnTo>
                <a:lnTo>
                  <a:pt x="207761" y="1062214"/>
                </a:lnTo>
                <a:lnTo>
                  <a:pt x="265642" y="1062295"/>
                </a:lnTo>
                <a:lnTo>
                  <a:pt x="320228" y="1064778"/>
                </a:lnTo>
                <a:lnTo>
                  <a:pt x="371466" y="1068848"/>
                </a:lnTo>
                <a:lnTo>
                  <a:pt x="419303" y="1073693"/>
                </a:lnTo>
                <a:lnTo>
                  <a:pt x="463686" y="1078496"/>
                </a:lnTo>
                <a:lnTo>
                  <a:pt x="504562" y="1082446"/>
                </a:lnTo>
                <a:lnTo>
                  <a:pt x="541880" y="1084727"/>
                </a:lnTo>
                <a:lnTo>
                  <a:pt x="612733" y="1084262"/>
                </a:lnTo>
                <a:lnTo>
                  <a:pt x="647767" y="1086864"/>
                </a:lnTo>
                <a:lnTo>
                  <a:pt x="720658" y="1095865"/>
                </a:lnTo>
                <a:lnTo>
                  <a:pt x="763097" y="1099864"/>
                </a:lnTo>
                <a:lnTo>
                  <a:pt x="812585" y="1101929"/>
                </a:lnTo>
                <a:lnTo>
                  <a:pt x="871414" y="1100861"/>
                </a:lnTo>
                <a:lnTo>
                  <a:pt x="941874" y="1095460"/>
                </a:lnTo>
                <a:lnTo>
                  <a:pt x="1086224" y="1076773"/>
                </a:lnTo>
                <a:lnTo>
                  <a:pt x="1139400" y="1072619"/>
                </a:lnTo>
                <a:lnTo>
                  <a:pt x="1187000" y="1071433"/>
                </a:lnTo>
                <a:lnTo>
                  <a:pt x="1230239" y="1072587"/>
                </a:lnTo>
                <a:lnTo>
                  <a:pt x="1270334" y="1075452"/>
                </a:lnTo>
                <a:lnTo>
                  <a:pt x="1308497" y="1079399"/>
                </a:lnTo>
                <a:lnTo>
                  <a:pt x="1383894" y="1088025"/>
                </a:lnTo>
                <a:lnTo>
                  <a:pt x="1423558" y="1091447"/>
                </a:lnTo>
                <a:lnTo>
                  <a:pt x="1466151" y="1093437"/>
                </a:lnTo>
                <a:lnTo>
                  <a:pt x="1512890" y="1093365"/>
                </a:lnTo>
                <a:lnTo>
                  <a:pt x="1564988" y="1090604"/>
                </a:lnTo>
                <a:lnTo>
                  <a:pt x="1690047" y="1077589"/>
                </a:lnTo>
                <a:lnTo>
                  <a:pt x="1753962" y="1073649"/>
                </a:lnTo>
                <a:lnTo>
                  <a:pt x="1815243" y="1072184"/>
                </a:lnTo>
                <a:lnTo>
                  <a:pt x="1873725" y="1072674"/>
                </a:lnTo>
                <a:lnTo>
                  <a:pt x="1929244" y="1074599"/>
                </a:lnTo>
                <a:lnTo>
                  <a:pt x="1981634" y="1077438"/>
                </a:lnTo>
                <a:lnTo>
                  <a:pt x="2076371" y="1083777"/>
                </a:lnTo>
                <a:lnTo>
                  <a:pt x="2118389" y="1086236"/>
                </a:lnTo>
                <a:lnTo>
                  <a:pt x="2156619" y="1087527"/>
                </a:lnTo>
                <a:lnTo>
                  <a:pt x="2190896" y="1087130"/>
                </a:lnTo>
                <a:lnTo>
                  <a:pt x="2221058" y="1084525"/>
                </a:lnTo>
                <a:lnTo>
                  <a:pt x="2256961" y="1082159"/>
                </a:lnTo>
                <a:lnTo>
                  <a:pt x="2297030" y="1083562"/>
                </a:lnTo>
                <a:lnTo>
                  <a:pt x="2340769" y="1087517"/>
                </a:lnTo>
                <a:lnTo>
                  <a:pt x="2437296" y="1098222"/>
                </a:lnTo>
                <a:lnTo>
                  <a:pt x="2489098" y="1102539"/>
                </a:lnTo>
                <a:lnTo>
                  <a:pt x="2542602" y="1104543"/>
                </a:lnTo>
                <a:lnTo>
                  <a:pt x="2597317" y="1103020"/>
                </a:lnTo>
                <a:lnTo>
                  <a:pt x="2652749" y="1096753"/>
                </a:lnTo>
                <a:lnTo>
                  <a:pt x="2757722" y="1073881"/>
                </a:lnTo>
                <a:lnTo>
                  <a:pt x="2804944" y="1069430"/>
                </a:lnTo>
                <a:lnTo>
                  <a:pt x="2850659" y="1069815"/>
                </a:lnTo>
                <a:lnTo>
                  <a:pt x="2895455" y="1073683"/>
                </a:lnTo>
                <a:lnTo>
                  <a:pt x="2939915" y="1079680"/>
                </a:lnTo>
                <a:lnTo>
                  <a:pt x="2984626" y="1086451"/>
                </a:lnTo>
                <a:lnTo>
                  <a:pt x="3030174" y="1092642"/>
                </a:lnTo>
                <a:lnTo>
                  <a:pt x="3077145" y="1096900"/>
                </a:lnTo>
                <a:lnTo>
                  <a:pt x="3126123" y="1097869"/>
                </a:lnTo>
                <a:lnTo>
                  <a:pt x="3177696" y="1094195"/>
                </a:lnTo>
                <a:lnTo>
                  <a:pt x="3232448" y="1084525"/>
                </a:lnTo>
                <a:lnTo>
                  <a:pt x="3291338" y="1073490"/>
                </a:lnTo>
                <a:lnTo>
                  <a:pt x="3344335" y="1068380"/>
                </a:lnTo>
                <a:lnTo>
                  <a:pt x="3392496" y="1067894"/>
                </a:lnTo>
                <a:lnTo>
                  <a:pt x="3436879" y="1070728"/>
                </a:lnTo>
                <a:lnTo>
                  <a:pt x="3478543" y="1075581"/>
                </a:lnTo>
                <a:lnTo>
                  <a:pt x="3518547" y="1081149"/>
                </a:lnTo>
                <a:lnTo>
                  <a:pt x="3557948" y="1086130"/>
                </a:lnTo>
                <a:lnTo>
                  <a:pt x="3597805" y="1089221"/>
                </a:lnTo>
                <a:lnTo>
                  <a:pt x="3639176" y="1089120"/>
                </a:lnTo>
                <a:lnTo>
                  <a:pt x="3683120" y="1084525"/>
                </a:lnTo>
                <a:lnTo>
                  <a:pt x="3670545" y="1031000"/>
                </a:lnTo>
                <a:lnTo>
                  <a:pt x="3663559" y="980500"/>
                </a:lnTo>
                <a:lnTo>
                  <a:pt x="3661137" y="932473"/>
                </a:lnTo>
                <a:lnTo>
                  <a:pt x="3662255" y="886366"/>
                </a:lnTo>
                <a:lnTo>
                  <a:pt x="3665888" y="841628"/>
                </a:lnTo>
                <a:lnTo>
                  <a:pt x="3671011" y="797707"/>
                </a:lnTo>
                <a:lnTo>
                  <a:pt x="3676600" y="754051"/>
                </a:lnTo>
                <a:lnTo>
                  <a:pt x="3681630" y="710108"/>
                </a:lnTo>
                <a:lnTo>
                  <a:pt x="3685077" y="665326"/>
                </a:lnTo>
                <a:lnTo>
                  <a:pt x="3685915" y="619153"/>
                </a:lnTo>
                <a:lnTo>
                  <a:pt x="3683120" y="571038"/>
                </a:lnTo>
                <a:lnTo>
                  <a:pt x="3679870" y="522959"/>
                </a:lnTo>
                <a:lnTo>
                  <a:pt x="3679526" y="476739"/>
                </a:lnTo>
                <a:lnTo>
                  <a:pt x="3681336" y="431592"/>
                </a:lnTo>
                <a:lnTo>
                  <a:pt x="3684548" y="386731"/>
                </a:lnTo>
                <a:lnTo>
                  <a:pt x="3692169" y="294730"/>
                </a:lnTo>
                <a:lnTo>
                  <a:pt x="3695075" y="246017"/>
                </a:lnTo>
                <a:lnTo>
                  <a:pt x="3696375" y="194449"/>
                </a:lnTo>
                <a:lnTo>
                  <a:pt x="3695317" y="139239"/>
                </a:lnTo>
                <a:lnTo>
                  <a:pt x="3691149" y="79602"/>
                </a:lnTo>
                <a:lnTo>
                  <a:pt x="3683120" y="14753"/>
                </a:lnTo>
                <a:lnTo>
                  <a:pt x="3631100" y="14709"/>
                </a:lnTo>
                <a:lnTo>
                  <a:pt x="3580618" y="13827"/>
                </a:lnTo>
                <a:lnTo>
                  <a:pt x="3531334" y="12360"/>
                </a:lnTo>
                <a:lnTo>
                  <a:pt x="3387280" y="6990"/>
                </a:lnTo>
                <a:lnTo>
                  <a:pt x="3339397" y="5724"/>
                </a:lnTo>
                <a:lnTo>
                  <a:pt x="3291015" y="5143"/>
                </a:lnTo>
                <a:lnTo>
                  <a:pt x="3241797" y="5502"/>
                </a:lnTo>
                <a:lnTo>
                  <a:pt x="3191402" y="7054"/>
                </a:lnTo>
                <a:lnTo>
                  <a:pt x="3139491" y="10053"/>
                </a:lnTo>
                <a:lnTo>
                  <a:pt x="3085725" y="14753"/>
                </a:lnTo>
                <a:lnTo>
                  <a:pt x="3030232" y="18906"/>
                </a:lnTo>
                <a:lnTo>
                  <a:pt x="2973774" y="20467"/>
                </a:lnTo>
                <a:lnTo>
                  <a:pt x="2916952" y="19988"/>
                </a:lnTo>
                <a:lnTo>
                  <a:pt x="2860367" y="18018"/>
                </a:lnTo>
                <a:lnTo>
                  <a:pt x="2804620" y="15110"/>
                </a:lnTo>
                <a:lnTo>
                  <a:pt x="2698042" y="8682"/>
                </a:lnTo>
                <a:lnTo>
                  <a:pt x="2648413" y="6264"/>
                </a:lnTo>
                <a:lnTo>
                  <a:pt x="2602025" y="5111"/>
                </a:lnTo>
                <a:lnTo>
                  <a:pt x="2559479" y="5774"/>
                </a:lnTo>
                <a:lnTo>
                  <a:pt x="2521376" y="8804"/>
                </a:lnTo>
                <a:lnTo>
                  <a:pt x="2488317" y="14753"/>
                </a:lnTo>
                <a:lnTo>
                  <a:pt x="2449751" y="20890"/>
                </a:lnTo>
                <a:lnTo>
                  <a:pt x="2407275" y="21996"/>
                </a:lnTo>
                <a:lnTo>
                  <a:pt x="2361509" y="19448"/>
                </a:lnTo>
                <a:lnTo>
                  <a:pt x="2313070" y="14620"/>
                </a:lnTo>
                <a:lnTo>
                  <a:pt x="2262577" y="8886"/>
                </a:lnTo>
                <a:lnTo>
                  <a:pt x="2210650" y="3621"/>
                </a:lnTo>
                <a:lnTo>
                  <a:pt x="2157906" y="201"/>
                </a:lnTo>
                <a:lnTo>
                  <a:pt x="2104965" y="0"/>
                </a:lnTo>
                <a:close/>
              </a:path>
            </a:pathLst>
          </a:custGeom>
          <a:solidFill>
            <a:srgbClr val="FFFFFF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i="0" lang="en-GB" sz="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endParaRPr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lang="en-GB" sz="1800" u="sng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Walter Tull Memorials </a:t>
            </a:r>
            <a:endParaRPr b="1" i="0" sz="1400" u="sng" cap="none" strike="noStrike">
              <a:solidFill>
                <a:srgbClr val="0000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1" i="0" sz="1800" u="sng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15" name="Google Shape;115;g3fa57291706_0_0"/>
          <p:cNvSpPr/>
          <p:nvPr/>
        </p:nvSpPr>
        <p:spPr>
          <a:xfrm>
            <a:off x="227050" y="3224024"/>
            <a:ext cx="5353241" cy="1659342"/>
          </a:xfrm>
          <a:custGeom>
            <a:rect b="b" l="l" r="r" t="t"/>
            <a:pathLst>
              <a:path extrusionOk="0" h="1108075" w="3691890">
                <a:moveTo>
                  <a:pt x="8460" y="20426"/>
                </a:moveTo>
                <a:lnTo>
                  <a:pt x="55259" y="8117"/>
                </a:lnTo>
                <a:lnTo>
                  <a:pt x="103835" y="2851"/>
                </a:lnTo>
                <a:lnTo>
                  <a:pt x="153778" y="2929"/>
                </a:lnTo>
                <a:lnTo>
                  <a:pt x="204676" y="6651"/>
                </a:lnTo>
                <a:lnTo>
                  <a:pt x="256120" y="12316"/>
                </a:lnTo>
                <a:lnTo>
                  <a:pt x="307698" y="18226"/>
                </a:lnTo>
                <a:lnTo>
                  <a:pt x="358999" y="22681"/>
                </a:lnTo>
                <a:lnTo>
                  <a:pt x="409614" y="23981"/>
                </a:lnTo>
                <a:lnTo>
                  <a:pt x="459131" y="20426"/>
                </a:lnTo>
                <a:lnTo>
                  <a:pt x="498455" y="17544"/>
                </a:lnTo>
                <a:lnTo>
                  <a:pt x="542503" y="18130"/>
                </a:lnTo>
                <a:lnTo>
                  <a:pt x="590262" y="21301"/>
                </a:lnTo>
                <a:lnTo>
                  <a:pt x="640719" y="26174"/>
                </a:lnTo>
                <a:lnTo>
                  <a:pt x="692860" y="31866"/>
                </a:lnTo>
                <a:lnTo>
                  <a:pt x="745670" y="37493"/>
                </a:lnTo>
                <a:lnTo>
                  <a:pt x="798138" y="42172"/>
                </a:lnTo>
                <a:lnTo>
                  <a:pt x="849249" y="45020"/>
                </a:lnTo>
                <a:lnTo>
                  <a:pt x="897989" y="45152"/>
                </a:lnTo>
                <a:lnTo>
                  <a:pt x="943345" y="41686"/>
                </a:lnTo>
                <a:lnTo>
                  <a:pt x="984303" y="33739"/>
                </a:lnTo>
                <a:lnTo>
                  <a:pt x="1019850" y="20426"/>
                </a:lnTo>
                <a:lnTo>
                  <a:pt x="1056837" y="6819"/>
                </a:lnTo>
                <a:lnTo>
                  <a:pt x="1096588" y="520"/>
                </a:lnTo>
                <a:lnTo>
                  <a:pt x="1138670" y="0"/>
                </a:lnTo>
                <a:lnTo>
                  <a:pt x="1182649" y="3729"/>
                </a:lnTo>
                <a:lnTo>
                  <a:pt x="1228091" y="10180"/>
                </a:lnTo>
                <a:lnTo>
                  <a:pt x="1274563" y="17824"/>
                </a:lnTo>
                <a:lnTo>
                  <a:pt x="1321632" y="25131"/>
                </a:lnTo>
                <a:lnTo>
                  <a:pt x="1368864" y="30574"/>
                </a:lnTo>
                <a:lnTo>
                  <a:pt x="1415825" y="32623"/>
                </a:lnTo>
                <a:lnTo>
                  <a:pt x="1462082" y="29750"/>
                </a:lnTo>
                <a:lnTo>
                  <a:pt x="1507201" y="20426"/>
                </a:lnTo>
                <a:lnTo>
                  <a:pt x="1559818" y="8133"/>
                </a:lnTo>
                <a:lnTo>
                  <a:pt x="1609711" y="2228"/>
                </a:lnTo>
                <a:lnTo>
                  <a:pt x="1657777" y="1290"/>
                </a:lnTo>
                <a:lnTo>
                  <a:pt x="1704908" y="3900"/>
                </a:lnTo>
                <a:lnTo>
                  <a:pt x="1752000" y="8635"/>
                </a:lnTo>
                <a:lnTo>
                  <a:pt x="1799948" y="14076"/>
                </a:lnTo>
                <a:lnTo>
                  <a:pt x="1849646" y="18802"/>
                </a:lnTo>
                <a:lnTo>
                  <a:pt x="1901989" y="21393"/>
                </a:lnTo>
                <a:lnTo>
                  <a:pt x="1957871" y="20426"/>
                </a:lnTo>
                <a:lnTo>
                  <a:pt x="2003845" y="18805"/>
                </a:lnTo>
                <a:lnTo>
                  <a:pt x="2047641" y="18898"/>
                </a:lnTo>
                <a:lnTo>
                  <a:pt x="2090319" y="20242"/>
                </a:lnTo>
                <a:lnTo>
                  <a:pt x="2132937" y="22373"/>
                </a:lnTo>
                <a:lnTo>
                  <a:pt x="2176555" y="24829"/>
                </a:lnTo>
                <a:lnTo>
                  <a:pt x="2222232" y="27145"/>
                </a:lnTo>
                <a:lnTo>
                  <a:pt x="2271029" y="28860"/>
                </a:lnTo>
                <a:lnTo>
                  <a:pt x="2324003" y="29508"/>
                </a:lnTo>
                <a:lnTo>
                  <a:pt x="2382216" y="28628"/>
                </a:lnTo>
                <a:lnTo>
                  <a:pt x="2446725" y="25755"/>
                </a:lnTo>
                <a:lnTo>
                  <a:pt x="2518591" y="20426"/>
                </a:lnTo>
                <a:lnTo>
                  <a:pt x="2589035" y="15278"/>
                </a:lnTo>
                <a:lnTo>
                  <a:pt x="2649724" y="12872"/>
                </a:lnTo>
                <a:lnTo>
                  <a:pt x="2702391" y="12639"/>
                </a:lnTo>
                <a:lnTo>
                  <a:pt x="2748766" y="14007"/>
                </a:lnTo>
                <a:lnTo>
                  <a:pt x="2790581" y="16404"/>
                </a:lnTo>
                <a:lnTo>
                  <a:pt x="2829566" y="19260"/>
                </a:lnTo>
                <a:lnTo>
                  <a:pt x="2867452" y="22004"/>
                </a:lnTo>
                <a:lnTo>
                  <a:pt x="2905971" y="24063"/>
                </a:lnTo>
                <a:lnTo>
                  <a:pt x="2946853" y="24868"/>
                </a:lnTo>
                <a:lnTo>
                  <a:pt x="2991829" y="23846"/>
                </a:lnTo>
                <a:lnTo>
                  <a:pt x="3042632" y="20426"/>
                </a:lnTo>
                <a:lnTo>
                  <a:pt x="3089478" y="17188"/>
                </a:lnTo>
                <a:lnTo>
                  <a:pt x="3137910" y="15439"/>
                </a:lnTo>
                <a:lnTo>
                  <a:pt x="3187583" y="14919"/>
                </a:lnTo>
                <a:lnTo>
                  <a:pt x="3238152" y="15371"/>
                </a:lnTo>
                <a:lnTo>
                  <a:pt x="3289271" y="16534"/>
                </a:lnTo>
                <a:lnTo>
                  <a:pt x="3340598" y="18151"/>
                </a:lnTo>
                <a:lnTo>
                  <a:pt x="3391786" y="19963"/>
                </a:lnTo>
                <a:lnTo>
                  <a:pt x="3442491" y="21711"/>
                </a:lnTo>
                <a:lnTo>
                  <a:pt x="3492369" y="23135"/>
                </a:lnTo>
                <a:lnTo>
                  <a:pt x="3541075" y="23978"/>
                </a:lnTo>
                <a:lnTo>
                  <a:pt x="3588264" y="23980"/>
                </a:lnTo>
                <a:lnTo>
                  <a:pt x="3633591" y="22882"/>
                </a:lnTo>
                <a:lnTo>
                  <a:pt x="3676712" y="20426"/>
                </a:lnTo>
                <a:lnTo>
                  <a:pt x="3685622" y="66589"/>
                </a:lnTo>
                <a:lnTo>
                  <a:pt x="3690197" y="112090"/>
                </a:lnTo>
                <a:lnTo>
                  <a:pt x="3691287" y="157443"/>
                </a:lnTo>
                <a:lnTo>
                  <a:pt x="3689744" y="203164"/>
                </a:lnTo>
                <a:lnTo>
                  <a:pt x="3686419" y="249766"/>
                </a:lnTo>
                <a:lnTo>
                  <a:pt x="3682163" y="297765"/>
                </a:lnTo>
                <a:lnTo>
                  <a:pt x="3677828" y="347674"/>
                </a:lnTo>
                <a:lnTo>
                  <a:pt x="3674264" y="400009"/>
                </a:lnTo>
                <a:lnTo>
                  <a:pt x="3672322" y="455284"/>
                </a:lnTo>
                <a:lnTo>
                  <a:pt x="3672855" y="514014"/>
                </a:lnTo>
                <a:lnTo>
                  <a:pt x="3676712" y="576713"/>
                </a:lnTo>
                <a:lnTo>
                  <a:pt x="3680263" y="638654"/>
                </a:lnTo>
                <a:lnTo>
                  <a:pt x="3679997" y="695272"/>
                </a:lnTo>
                <a:lnTo>
                  <a:pt x="3676952" y="747324"/>
                </a:lnTo>
                <a:lnTo>
                  <a:pt x="3672160" y="795567"/>
                </a:lnTo>
                <a:lnTo>
                  <a:pt x="3666659" y="840758"/>
                </a:lnTo>
                <a:lnTo>
                  <a:pt x="3661483" y="883654"/>
                </a:lnTo>
                <a:lnTo>
                  <a:pt x="3657667" y="925013"/>
                </a:lnTo>
                <a:lnTo>
                  <a:pt x="3656247" y="965590"/>
                </a:lnTo>
                <a:lnTo>
                  <a:pt x="3658257" y="1006143"/>
                </a:lnTo>
                <a:lnTo>
                  <a:pt x="3664734" y="1047430"/>
                </a:lnTo>
                <a:lnTo>
                  <a:pt x="3676712" y="1090207"/>
                </a:lnTo>
                <a:lnTo>
                  <a:pt x="3641753" y="1090686"/>
                </a:lnTo>
                <a:lnTo>
                  <a:pt x="3598333" y="1088871"/>
                </a:lnTo>
                <a:lnTo>
                  <a:pt x="3548458" y="1085694"/>
                </a:lnTo>
                <a:lnTo>
                  <a:pt x="3494136" y="1082086"/>
                </a:lnTo>
                <a:lnTo>
                  <a:pt x="3437373" y="1078980"/>
                </a:lnTo>
                <a:lnTo>
                  <a:pt x="3380175" y="1077307"/>
                </a:lnTo>
                <a:lnTo>
                  <a:pt x="3324550" y="1077999"/>
                </a:lnTo>
                <a:lnTo>
                  <a:pt x="3272503" y="1081989"/>
                </a:lnTo>
                <a:lnTo>
                  <a:pt x="3226042" y="1090207"/>
                </a:lnTo>
                <a:lnTo>
                  <a:pt x="3183146" y="1097217"/>
                </a:lnTo>
                <a:lnTo>
                  <a:pt x="3140239" y="1098186"/>
                </a:lnTo>
                <a:lnTo>
                  <a:pt x="3096993" y="1094952"/>
                </a:lnTo>
                <a:lnTo>
                  <a:pt x="3053081" y="1089352"/>
                </a:lnTo>
                <a:lnTo>
                  <a:pt x="3008175" y="1083225"/>
                </a:lnTo>
                <a:lnTo>
                  <a:pt x="2961947" y="1078409"/>
                </a:lnTo>
                <a:lnTo>
                  <a:pt x="2914069" y="1076742"/>
                </a:lnTo>
                <a:lnTo>
                  <a:pt x="2864213" y="1080062"/>
                </a:lnTo>
                <a:lnTo>
                  <a:pt x="2812051" y="1090207"/>
                </a:lnTo>
                <a:lnTo>
                  <a:pt x="2771912" y="1098303"/>
                </a:lnTo>
                <a:lnTo>
                  <a:pt x="2731450" y="1101933"/>
                </a:lnTo>
                <a:lnTo>
                  <a:pt x="2690402" y="1101996"/>
                </a:lnTo>
                <a:lnTo>
                  <a:pt x="2648506" y="1099389"/>
                </a:lnTo>
                <a:lnTo>
                  <a:pt x="2605500" y="1095012"/>
                </a:lnTo>
                <a:lnTo>
                  <a:pt x="2561121" y="1089761"/>
                </a:lnTo>
                <a:lnTo>
                  <a:pt x="2515108" y="1084535"/>
                </a:lnTo>
                <a:lnTo>
                  <a:pt x="2467196" y="1080232"/>
                </a:lnTo>
                <a:lnTo>
                  <a:pt x="2417126" y="1077749"/>
                </a:lnTo>
                <a:lnTo>
                  <a:pt x="2364633" y="1077986"/>
                </a:lnTo>
                <a:lnTo>
                  <a:pt x="2309455" y="1081839"/>
                </a:lnTo>
                <a:lnTo>
                  <a:pt x="2251331" y="1090207"/>
                </a:lnTo>
                <a:lnTo>
                  <a:pt x="2186615" y="1100124"/>
                </a:lnTo>
                <a:lnTo>
                  <a:pt x="2133817" y="1104492"/>
                </a:lnTo>
                <a:lnTo>
                  <a:pt x="2090105" y="1104565"/>
                </a:lnTo>
                <a:lnTo>
                  <a:pt x="2052647" y="1101597"/>
                </a:lnTo>
                <a:lnTo>
                  <a:pt x="2018612" y="1096845"/>
                </a:lnTo>
                <a:lnTo>
                  <a:pt x="1985168" y="1091561"/>
                </a:lnTo>
                <a:lnTo>
                  <a:pt x="1949482" y="1087000"/>
                </a:lnTo>
                <a:lnTo>
                  <a:pt x="1908724" y="1084418"/>
                </a:lnTo>
                <a:lnTo>
                  <a:pt x="1860061" y="1085069"/>
                </a:lnTo>
                <a:lnTo>
                  <a:pt x="1800661" y="1090207"/>
                </a:lnTo>
                <a:lnTo>
                  <a:pt x="1746502" y="1094690"/>
                </a:lnTo>
                <a:lnTo>
                  <a:pt x="1693566" y="1095676"/>
                </a:lnTo>
                <a:lnTo>
                  <a:pt x="1641892" y="1093969"/>
                </a:lnTo>
                <a:lnTo>
                  <a:pt x="1591518" y="1090374"/>
                </a:lnTo>
                <a:lnTo>
                  <a:pt x="1542482" y="1085695"/>
                </a:lnTo>
                <a:lnTo>
                  <a:pt x="1494823" y="1080738"/>
                </a:lnTo>
                <a:lnTo>
                  <a:pt x="1448580" y="1076307"/>
                </a:lnTo>
                <a:lnTo>
                  <a:pt x="1403790" y="1073207"/>
                </a:lnTo>
                <a:lnTo>
                  <a:pt x="1360493" y="1072242"/>
                </a:lnTo>
                <a:lnTo>
                  <a:pt x="1318727" y="1074217"/>
                </a:lnTo>
                <a:lnTo>
                  <a:pt x="1278530" y="1079938"/>
                </a:lnTo>
                <a:lnTo>
                  <a:pt x="1239941" y="1090207"/>
                </a:lnTo>
                <a:lnTo>
                  <a:pt x="1204278" y="1099312"/>
                </a:lnTo>
                <a:lnTo>
                  <a:pt x="1167002" y="1103576"/>
                </a:lnTo>
                <a:lnTo>
                  <a:pt x="1128084" y="1103907"/>
                </a:lnTo>
                <a:lnTo>
                  <a:pt x="1087497" y="1101209"/>
                </a:lnTo>
                <a:lnTo>
                  <a:pt x="1045213" y="1096390"/>
                </a:lnTo>
                <a:lnTo>
                  <a:pt x="1001205" y="1090356"/>
                </a:lnTo>
                <a:lnTo>
                  <a:pt x="955445" y="1084012"/>
                </a:lnTo>
                <a:lnTo>
                  <a:pt x="907905" y="1078266"/>
                </a:lnTo>
                <a:lnTo>
                  <a:pt x="858558" y="1074022"/>
                </a:lnTo>
                <a:lnTo>
                  <a:pt x="807376" y="1072189"/>
                </a:lnTo>
                <a:lnTo>
                  <a:pt x="754331" y="1073671"/>
                </a:lnTo>
                <a:lnTo>
                  <a:pt x="699397" y="1079375"/>
                </a:lnTo>
                <a:lnTo>
                  <a:pt x="642544" y="1090207"/>
                </a:lnTo>
                <a:lnTo>
                  <a:pt x="586367" y="1101011"/>
                </a:lnTo>
                <a:lnTo>
                  <a:pt x="533161" y="1106638"/>
                </a:lnTo>
                <a:lnTo>
                  <a:pt x="482452" y="1108009"/>
                </a:lnTo>
                <a:lnTo>
                  <a:pt x="433766" y="1106046"/>
                </a:lnTo>
                <a:lnTo>
                  <a:pt x="386630" y="1101668"/>
                </a:lnTo>
                <a:lnTo>
                  <a:pt x="340570" y="1095797"/>
                </a:lnTo>
                <a:lnTo>
                  <a:pt x="295111" y="1089352"/>
                </a:lnTo>
                <a:lnTo>
                  <a:pt x="249780" y="1083255"/>
                </a:lnTo>
                <a:lnTo>
                  <a:pt x="204104" y="1078426"/>
                </a:lnTo>
                <a:lnTo>
                  <a:pt x="157607" y="1075787"/>
                </a:lnTo>
                <a:lnTo>
                  <a:pt x="109817" y="1076256"/>
                </a:lnTo>
                <a:lnTo>
                  <a:pt x="60259" y="1080756"/>
                </a:lnTo>
                <a:lnTo>
                  <a:pt x="8460" y="1090207"/>
                </a:lnTo>
                <a:lnTo>
                  <a:pt x="8065" y="1035650"/>
                </a:lnTo>
                <a:lnTo>
                  <a:pt x="8678" y="982617"/>
                </a:lnTo>
                <a:lnTo>
                  <a:pt x="9991" y="930867"/>
                </a:lnTo>
                <a:lnTo>
                  <a:pt x="11693" y="880156"/>
                </a:lnTo>
                <a:lnTo>
                  <a:pt x="13474" y="830242"/>
                </a:lnTo>
                <a:lnTo>
                  <a:pt x="15024" y="780884"/>
                </a:lnTo>
                <a:lnTo>
                  <a:pt x="16033" y="731837"/>
                </a:lnTo>
                <a:lnTo>
                  <a:pt x="16191" y="682860"/>
                </a:lnTo>
                <a:lnTo>
                  <a:pt x="15188" y="633710"/>
                </a:lnTo>
                <a:lnTo>
                  <a:pt x="12714" y="584144"/>
                </a:lnTo>
                <a:lnTo>
                  <a:pt x="8460" y="533921"/>
                </a:lnTo>
                <a:lnTo>
                  <a:pt x="3787" y="480314"/>
                </a:lnTo>
                <a:lnTo>
                  <a:pt x="1083" y="430151"/>
                </a:lnTo>
                <a:lnTo>
                  <a:pt x="0" y="382329"/>
                </a:lnTo>
                <a:lnTo>
                  <a:pt x="186" y="335744"/>
                </a:lnTo>
                <a:lnTo>
                  <a:pt x="1295" y="289292"/>
                </a:lnTo>
                <a:lnTo>
                  <a:pt x="2978" y="241872"/>
                </a:lnTo>
                <a:lnTo>
                  <a:pt x="4884" y="192378"/>
                </a:lnTo>
                <a:lnTo>
                  <a:pt x="6666" y="139709"/>
                </a:lnTo>
                <a:lnTo>
                  <a:pt x="7974" y="82759"/>
                </a:lnTo>
                <a:lnTo>
                  <a:pt x="8460" y="20426"/>
                </a:lnTo>
                <a:close/>
              </a:path>
            </a:pathLst>
          </a:custGeom>
          <a:noFill/>
          <a:ln cap="flat" cmpd="sng" w="2857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i="0" sz="1800" u="none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16" name="Google Shape;116;g3fa57291706_0_0"/>
          <p:cNvSpPr txBox="1"/>
          <p:nvPr/>
        </p:nvSpPr>
        <p:spPr>
          <a:xfrm>
            <a:off x="5373950" y="152400"/>
            <a:ext cx="4317600" cy="95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100"/>
              <a:buFont typeface="Arial"/>
              <a:buNone/>
            </a:pPr>
            <a:r>
              <a:rPr b="1" i="0" lang="en-GB" sz="5600" u="sng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Walter Tull</a:t>
            </a:r>
            <a:endParaRPr b="1" i="0" sz="5600" u="sng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grpSp>
        <p:nvGrpSpPr>
          <p:cNvPr id="117" name="Google Shape;117;g3fa57291706_0_0"/>
          <p:cNvGrpSpPr/>
          <p:nvPr/>
        </p:nvGrpSpPr>
        <p:grpSpPr>
          <a:xfrm>
            <a:off x="5640074" y="1109301"/>
            <a:ext cx="4007117" cy="2554751"/>
            <a:chOff x="33407" y="688097"/>
            <a:chExt cx="3774958" cy="1152398"/>
          </a:xfrm>
        </p:grpSpPr>
        <p:sp>
          <p:nvSpPr>
            <p:cNvPr id="118" name="Google Shape;118;g3fa57291706_0_0"/>
            <p:cNvSpPr/>
            <p:nvPr/>
          </p:nvSpPr>
          <p:spPr>
            <a:xfrm>
              <a:off x="72408" y="699975"/>
              <a:ext cx="3696970" cy="1115949"/>
            </a:xfrm>
            <a:custGeom>
              <a:rect b="b" l="l" r="r" t="t"/>
              <a:pathLst>
                <a:path extrusionOk="0" h="1104900" w="3696970">
                  <a:moveTo>
                    <a:pt x="2104965" y="0"/>
                  </a:moveTo>
                  <a:lnTo>
                    <a:pt x="2052446" y="4392"/>
                  </a:lnTo>
                  <a:lnTo>
                    <a:pt x="2000967" y="14753"/>
                  </a:lnTo>
                  <a:lnTo>
                    <a:pt x="1949877" y="25379"/>
                  </a:lnTo>
                  <a:lnTo>
                    <a:pt x="1898352" y="30454"/>
                  </a:lnTo>
                  <a:lnTo>
                    <a:pt x="1846751" y="31174"/>
                  </a:lnTo>
                  <a:lnTo>
                    <a:pt x="1795435" y="28736"/>
                  </a:lnTo>
                  <a:lnTo>
                    <a:pt x="1744762" y="24335"/>
                  </a:lnTo>
                  <a:lnTo>
                    <a:pt x="1695091" y="19168"/>
                  </a:lnTo>
                  <a:lnTo>
                    <a:pt x="1646782" y="14430"/>
                  </a:lnTo>
                  <a:lnTo>
                    <a:pt x="1600193" y="11317"/>
                  </a:lnTo>
                  <a:lnTo>
                    <a:pt x="1555685" y="11026"/>
                  </a:lnTo>
                  <a:lnTo>
                    <a:pt x="1513617" y="14753"/>
                  </a:lnTo>
                  <a:lnTo>
                    <a:pt x="1476374" y="18696"/>
                  </a:lnTo>
                  <a:lnTo>
                    <a:pt x="1433251" y="20576"/>
                  </a:lnTo>
                  <a:lnTo>
                    <a:pt x="1385329" y="20797"/>
                  </a:lnTo>
                  <a:lnTo>
                    <a:pt x="1333687" y="19762"/>
                  </a:lnTo>
                  <a:lnTo>
                    <a:pt x="1279406" y="17877"/>
                  </a:lnTo>
                  <a:lnTo>
                    <a:pt x="1167241" y="13166"/>
                  </a:lnTo>
                  <a:lnTo>
                    <a:pt x="1111517" y="11149"/>
                  </a:lnTo>
                  <a:lnTo>
                    <a:pt x="1057473" y="9895"/>
                  </a:lnTo>
                  <a:lnTo>
                    <a:pt x="1006187" y="9809"/>
                  </a:lnTo>
                  <a:lnTo>
                    <a:pt x="958739" y="11294"/>
                  </a:lnTo>
                  <a:lnTo>
                    <a:pt x="857694" y="19443"/>
                  </a:lnTo>
                  <a:lnTo>
                    <a:pt x="801239" y="20523"/>
                  </a:lnTo>
                  <a:lnTo>
                    <a:pt x="746781" y="19130"/>
                  </a:lnTo>
                  <a:lnTo>
                    <a:pt x="694256" y="16396"/>
                  </a:lnTo>
                  <a:lnTo>
                    <a:pt x="643601" y="13457"/>
                  </a:lnTo>
                  <a:lnTo>
                    <a:pt x="594753" y="11447"/>
                  </a:lnTo>
                  <a:lnTo>
                    <a:pt x="547647" y="11501"/>
                  </a:lnTo>
                  <a:lnTo>
                    <a:pt x="502221" y="14753"/>
                  </a:lnTo>
                  <a:lnTo>
                    <a:pt x="462743" y="17173"/>
                  </a:lnTo>
                  <a:lnTo>
                    <a:pt x="416788" y="16668"/>
                  </a:lnTo>
                  <a:lnTo>
                    <a:pt x="366014" y="14135"/>
                  </a:lnTo>
                  <a:lnTo>
                    <a:pt x="256637" y="6562"/>
                  </a:lnTo>
                  <a:lnTo>
                    <a:pt x="201348" y="3310"/>
                  </a:lnTo>
                  <a:lnTo>
                    <a:pt x="147870" y="1609"/>
                  </a:lnTo>
                  <a:lnTo>
                    <a:pt x="97858" y="2353"/>
                  </a:lnTo>
                  <a:lnTo>
                    <a:pt x="52972" y="6436"/>
                  </a:lnTo>
                  <a:lnTo>
                    <a:pt x="14867" y="14753"/>
                  </a:lnTo>
                  <a:lnTo>
                    <a:pt x="26476" y="64039"/>
                  </a:lnTo>
                  <a:lnTo>
                    <a:pt x="31977" y="107539"/>
                  </a:lnTo>
                  <a:lnTo>
                    <a:pt x="32569" y="146636"/>
                  </a:lnTo>
                  <a:lnTo>
                    <a:pt x="29452" y="182711"/>
                  </a:lnTo>
                  <a:lnTo>
                    <a:pt x="23824" y="217144"/>
                  </a:lnTo>
                  <a:lnTo>
                    <a:pt x="9834" y="286612"/>
                  </a:lnTo>
                  <a:lnTo>
                    <a:pt x="3870" y="324408"/>
                  </a:lnTo>
                  <a:lnTo>
                    <a:pt x="192" y="366088"/>
                  </a:lnTo>
                  <a:lnTo>
                    <a:pt x="0" y="413032"/>
                  </a:lnTo>
                  <a:lnTo>
                    <a:pt x="4491" y="466622"/>
                  </a:lnTo>
                  <a:lnTo>
                    <a:pt x="25699" y="591703"/>
                  </a:lnTo>
                  <a:lnTo>
                    <a:pt x="31394" y="650265"/>
                  </a:lnTo>
                  <a:lnTo>
                    <a:pt x="32903" y="704461"/>
                  </a:lnTo>
                  <a:lnTo>
                    <a:pt x="31176" y="754831"/>
                  </a:lnTo>
                  <a:lnTo>
                    <a:pt x="27162" y="801911"/>
                  </a:lnTo>
                  <a:lnTo>
                    <a:pt x="21813" y="846240"/>
                  </a:lnTo>
                  <a:lnTo>
                    <a:pt x="16077" y="888354"/>
                  </a:lnTo>
                  <a:lnTo>
                    <a:pt x="10906" y="928791"/>
                  </a:lnTo>
                  <a:lnTo>
                    <a:pt x="7249" y="968089"/>
                  </a:lnTo>
                  <a:lnTo>
                    <a:pt x="6057" y="1006786"/>
                  </a:lnTo>
                  <a:lnTo>
                    <a:pt x="8280" y="1045418"/>
                  </a:lnTo>
                  <a:lnTo>
                    <a:pt x="14867" y="1084525"/>
                  </a:lnTo>
                  <a:lnTo>
                    <a:pt x="82320" y="1072515"/>
                  </a:lnTo>
                  <a:lnTo>
                    <a:pt x="146636" y="1065350"/>
                  </a:lnTo>
                  <a:lnTo>
                    <a:pt x="207761" y="1062214"/>
                  </a:lnTo>
                  <a:lnTo>
                    <a:pt x="265642" y="1062295"/>
                  </a:lnTo>
                  <a:lnTo>
                    <a:pt x="320228" y="1064778"/>
                  </a:lnTo>
                  <a:lnTo>
                    <a:pt x="371466" y="1068848"/>
                  </a:lnTo>
                  <a:lnTo>
                    <a:pt x="419303" y="1073693"/>
                  </a:lnTo>
                  <a:lnTo>
                    <a:pt x="463686" y="1078496"/>
                  </a:lnTo>
                  <a:lnTo>
                    <a:pt x="504562" y="1082446"/>
                  </a:lnTo>
                  <a:lnTo>
                    <a:pt x="541880" y="1084727"/>
                  </a:lnTo>
                  <a:lnTo>
                    <a:pt x="612733" y="1084262"/>
                  </a:lnTo>
                  <a:lnTo>
                    <a:pt x="647767" y="1086864"/>
                  </a:lnTo>
                  <a:lnTo>
                    <a:pt x="720658" y="1095865"/>
                  </a:lnTo>
                  <a:lnTo>
                    <a:pt x="763097" y="1099864"/>
                  </a:lnTo>
                  <a:lnTo>
                    <a:pt x="812585" y="1101929"/>
                  </a:lnTo>
                  <a:lnTo>
                    <a:pt x="871414" y="1100861"/>
                  </a:lnTo>
                  <a:lnTo>
                    <a:pt x="941874" y="1095460"/>
                  </a:lnTo>
                  <a:lnTo>
                    <a:pt x="1086224" y="1076773"/>
                  </a:lnTo>
                  <a:lnTo>
                    <a:pt x="1139400" y="1072619"/>
                  </a:lnTo>
                  <a:lnTo>
                    <a:pt x="1187000" y="1071433"/>
                  </a:lnTo>
                  <a:lnTo>
                    <a:pt x="1230239" y="1072587"/>
                  </a:lnTo>
                  <a:lnTo>
                    <a:pt x="1270334" y="1075452"/>
                  </a:lnTo>
                  <a:lnTo>
                    <a:pt x="1308497" y="1079399"/>
                  </a:lnTo>
                  <a:lnTo>
                    <a:pt x="1383894" y="1088025"/>
                  </a:lnTo>
                  <a:lnTo>
                    <a:pt x="1423558" y="1091447"/>
                  </a:lnTo>
                  <a:lnTo>
                    <a:pt x="1466151" y="1093437"/>
                  </a:lnTo>
                  <a:lnTo>
                    <a:pt x="1512890" y="1093365"/>
                  </a:lnTo>
                  <a:lnTo>
                    <a:pt x="1564988" y="1090604"/>
                  </a:lnTo>
                  <a:lnTo>
                    <a:pt x="1690047" y="1077589"/>
                  </a:lnTo>
                  <a:lnTo>
                    <a:pt x="1753962" y="1073649"/>
                  </a:lnTo>
                  <a:lnTo>
                    <a:pt x="1815243" y="1072184"/>
                  </a:lnTo>
                  <a:lnTo>
                    <a:pt x="1873725" y="1072674"/>
                  </a:lnTo>
                  <a:lnTo>
                    <a:pt x="1929244" y="1074599"/>
                  </a:lnTo>
                  <a:lnTo>
                    <a:pt x="1981634" y="1077438"/>
                  </a:lnTo>
                  <a:lnTo>
                    <a:pt x="2076371" y="1083777"/>
                  </a:lnTo>
                  <a:lnTo>
                    <a:pt x="2118389" y="1086236"/>
                  </a:lnTo>
                  <a:lnTo>
                    <a:pt x="2156619" y="1087527"/>
                  </a:lnTo>
                  <a:lnTo>
                    <a:pt x="2190896" y="1087130"/>
                  </a:lnTo>
                  <a:lnTo>
                    <a:pt x="2221058" y="1084525"/>
                  </a:lnTo>
                  <a:lnTo>
                    <a:pt x="2256961" y="1082159"/>
                  </a:lnTo>
                  <a:lnTo>
                    <a:pt x="2297030" y="1083562"/>
                  </a:lnTo>
                  <a:lnTo>
                    <a:pt x="2340769" y="1087517"/>
                  </a:lnTo>
                  <a:lnTo>
                    <a:pt x="2437296" y="1098222"/>
                  </a:lnTo>
                  <a:lnTo>
                    <a:pt x="2489098" y="1102539"/>
                  </a:lnTo>
                  <a:lnTo>
                    <a:pt x="2542602" y="1104543"/>
                  </a:lnTo>
                  <a:lnTo>
                    <a:pt x="2597317" y="1103020"/>
                  </a:lnTo>
                  <a:lnTo>
                    <a:pt x="2652749" y="1096753"/>
                  </a:lnTo>
                  <a:lnTo>
                    <a:pt x="2757722" y="1073881"/>
                  </a:lnTo>
                  <a:lnTo>
                    <a:pt x="2804944" y="1069430"/>
                  </a:lnTo>
                  <a:lnTo>
                    <a:pt x="2850659" y="1069815"/>
                  </a:lnTo>
                  <a:lnTo>
                    <a:pt x="2895455" y="1073683"/>
                  </a:lnTo>
                  <a:lnTo>
                    <a:pt x="2939915" y="1079680"/>
                  </a:lnTo>
                  <a:lnTo>
                    <a:pt x="2984626" y="1086451"/>
                  </a:lnTo>
                  <a:lnTo>
                    <a:pt x="3030174" y="1092642"/>
                  </a:lnTo>
                  <a:lnTo>
                    <a:pt x="3077145" y="1096900"/>
                  </a:lnTo>
                  <a:lnTo>
                    <a:pt x="3126123" y="1097869"/>
                  </a:lnTo>
                  <a:lnTo>
                    <a:pt x="3177696" y="1094195"/>
                  </a:lnTo>
                  <a:lnTo>
                    <a:pt x="3232448" y="1084525"/>
                  </a:lnTo>
                  <a:lnTo>
                    <a:pt x="3291338" y="1073490"/>
                  </a:lnTo>
                  <a:lnTo>
                    <a:pt x="3344335" y="1068380"/>
                  </a:lnTo>
                  <a:lnTo>
                    <a:pt x="3392496" y="1067894"/>
                  </a:lnTo>
                  <a:lnTo>
                    <a:pt x="3436879" y="1070728"/>
                  </a:lnTo>
                  <a:lnTo>
                    <a:pt x="3478543" y="1075581"/>
                  </a:lnTo>
                  <a:lnTo>
                    <a:pt x="3518547" y="1081149"/>
                  </a:lnTo>
                  <a:lnTo>
                    <a:pt x="3557948" y="1086130"/>
                  </a:lnTo>
                  <a:lnTo>
                    <a:pt x="3597805" y="1089221"/>
                  </a:lnTo>
                  <a:lnTo>
                    <a:pt x="3639176" y="1089120"/>
                  </a:lnTo>
                  <a:lnTo>
                    <a:pt x="3683120" y="1084525"/>
                  </a:lnTo>
                  <a:lnTo>
                    <a:pt x="3670545" y="1031000"/>
                  </a:lnTo>
                  <a:lnTo>
                    <a:pt x="3663559" y="980500"/>
                  </a:lnTo>
                  <a:lnTo>
                    <a:pt x="3661137" y="932473"/>
                  </a:lnTo>
                  <a:lnTo>
                    <a:pt x="3662255" y="886366"/>
                  </a:lnTo>
                  <a:lnTo>
                    <a:pt x="3665888" y="841628"/>
                  </a:lnTo>
                  <a:lnTo>
                    <a:pt x="3671011" y="797707"/>
                  </a:lnTo>
                  <a:lnTo>
                    <a:pt x="3676600" y="754051"/>
                  </a:lnTo>
                  <a:lnTo>
                    <a:pt x="3681630" y="710108"/>
                  </a:lnTo>
                  <a:lnTo>
                    <a:pt x="3685077" y="665326"/>
                  </a:lnTo>
                  <a:lnTo>
                    <a:pt x="3685915" y="619153"/>
                  </a:lnTo>
                  <a:lnTo>
                    <a:pt x="3683120" y="571038"/>
                  </a:lnTo>
                  <a:lnTo>
                    <a:pt x="3679870" y="522959"/>
                  </a:lnTo>
                  <a:lnTo>
                    <a:pt x="3679526" y="476739"/>
                  </a:lnTo>
                  <a:lnTo>
                    <a:pt x="3681336" y="431592"/>
                  </a:lnTo>
                  <a:lnTo>
                    <a:pt x="3684548" y="386731"/>
                  </a:lnTo>
                  <a:lnTo>
                    <a:pt x="3692169" y="294730"/>
                  </a:lnTo>
                  <a:lnTo>
                    <a:pt x="3695075" y="246017"/>
                  </a:lnTo>
                  <a:lnTo>
                    <a:pt x="3696375" y="194449"/>
                  </a:lnTo>
                  <a:lnTo>
                    <a:pt x="3695317" y="139239"/>
                  </a:lnTo>
                  <a:lnTo>
                    <a:pt x="3691149" y="79602"/>
                  </a:lnTo>
                  <a:lnTo>
                    <a:pt x="3683120" y="14753"/>
                  </a:lnTo>
                  <a:lnTo>
                    <a:pt x="3631100" y="14709"/>
                  </a:lnTo>
                  <a:lnTo>
                    <a:pt x="3580618" y="13827"/>
                  </a:lnTo>
                  <a:lnTo>
                    <a:pt x="3531334" y="12360"/>
                  </a:lnTo>
                  <a:lnTo>
                    <a:pt x="3387280" y="6990"/>
                  </a:lnTo>
                  <a:lnTo>
                    <a:pt x="3339397" y="5724"/>
                  </a:lnTo>
                  <a:lnTo>
                    <a:pt x="3291015" y="5143"/>
                  </a:lnTo>
                  <a:lnTo>
                    <a:pt x="3241797" y="5502"/>
                  </a:lnTo>
                  <a:lnTo>
                    <a:pt x="3191402" y="7054"/>
                  </a:lnTo>
                  <a:lnTo>
                    <a:pt x="3139491" y="10053"/>
                  </a:lnTo>
                  <a:lnTo>
                    <a:pt x="3085725" y="14753"/>
                  </a:lnTo>
                  <a:lnTo>
                    <a:pt x="3030232" y="18906"/>
                  </a:lnTo>
                  <a:lnTo>
                    <a:pt x="2973774" y="20467"/>
                  </a:lnTo>
                  <a:lnTo>
                    <a:pt x="2916952" y="19988"/>
                  </a:lnTo>
                  <a:lnTo>
                    <a:pt x="2860367" y="18018"/>
                  </a:lnTo>
                  <a:lnTo>
                    <a:pt x="2804620" y="15110"/>
                  </a:lnTo>
                  <a:lnTo>
                    <a:pt x="2698042" y="8682"/>
                  </a:lnTo>
                  <a:lnTo>
                    <a:pt x="2648413" y="6264"/>
                  </a:lnTo>
                  <a:lnTo>
                    <a:pt x="2602025" y="5111"/>
                  </a:lnTo>
                  <a:lnTo>
                    <a:pt x="2559479" y="5774"/>
                  </a:lnTo>
                  <a:lnTo>
                    <a:pt x="2521376" y="8804"/>
                  </a:lnTo>
                  <a:lnTo>
                    <a:pt x="2488317" y="14753"/>
                  </a:lnTo>
                  <a:lnTo>
                    <a:pt x="2449751" y="20890"/>
                  </a:lnTo>
                  <a:lnTo>
                    <a:pt x="2407275" y="21996"/>
                  </a:lnTo>
                  <a:lnTo>
                    <a:pt x="2361509" y="19448"/>
                  </a:lnTo>
                  <a:lnTo>
                    <a:pt x="2313070" y="14620"/>
                  </a:lnTo>
                  <a:lnTo>
                    <a:pt x="2262577" y="8886"/>
                  </a:lnTo>
                  <a:lnTo>
                    <a:pt x="2210650" y="3621"/>
                  </a:lnTo>
                  <a:lnTo>
                    <a:pt x="2157906" y="201"/>
                  </a:lnTo>
                  <a:lnTo>
                    <a:pt x="2104965" y="0"/>
                  </a:lnTo>
                  <a:close/>
                </a:path>
              </a:pathLst>
            </a:custGeom>
            <a:solidFill>
              <a:srgbClr val="FFFFFF"/>
            </a:solidFill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rPr i="0" lang="en-GB" sz="800" u="none" cap="none" strike="noStrike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 </a:t>
              </a:r>
              <a:endParaRPr>
                <a:latin typeface="Century Gothic"/>
                <a:ea typeface="Century Gothic"/>
                <a:cs typeface="Century Gothic"/>
                <a:sym typeface="Century Gothic"/>
              </a:endParaRPr>
            </a:p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rPr b="1" i="0" lang="en-GB" sz="1800" u="sng" cap="none" strike="noStrike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Tottenham Hotspur</a:t>
              </a:r>
              <a:endParaRPr b="1" i="0" sz="1400" u="sng" cap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1" i="0" sz="1800" u="sng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119" name="Google Shape;119;g3fa57291706_0_0"/>
            <p:cNvSpPr/>
            <p:nvPr/>
          </p:nvSpPr>
          <p:spPr>
            <a:xfrm>
              <a:off x="33407" y="688097"/>
              <a:ext cx="3774958" cy="1152398"/>
            </a:xfrm>
            <a:custGeom>
              <a:rect b="b" l="l" r="r" t="t"/>
              <a:pathLst>
                <a:path extrusionOk="0" h="1108075" w="3691890">
                  <a:moveTo>
                    <a:pt x="8460" y="20426"/>
                  </a:moveTo>
                  <a:lnTo>
                    <a:pt x="55259" y="8117"/>
                  </a:lnTo>
                  <a:lnTo>
                    <a:pt x="103835" y="2851"/>
                  </a:lnTo>
                  <a:lnTo>
                    <a:pt x="153778" y="2929"/>
                  </a:lnTo>
                  <a:lnTo>
                    <a:pt x="204676" y="6651"/>
                  </a:lnTo>
                  <a:lnTo>
                    <a:pt x="256120" y="12316"/>
                  </a:lnTo>
                  <a:lnTo>
                    <a:pt x="307698" y="18226"/>
                  </a:lnTo>
                  <a:lnTo>
                    <a:pt x="358999" y="22681"/>
                  </a:lnTo>
                  <a:lnTo>
                    <a:pt x="409614" y="23981"/>
                  </a:lnTo>
                  <a:lnTo>
                    <a:pt x="459131" y="20426"/>
                  </a:lnTo>
                  <a:lnTo>
                    <a:pt x="498455" y="17544"/>
                  </a:lnTo>
                  <a:lnTo>
                    <a:pt x="542503" y="18130"/>
                  </a:lnTo>
                  <a:lnTo>
                    <a:pt x="590262" y="21301"/>
                  </a:lnTo>
                  <a:lnTo>
                    <a:pt x="640719" y="26174"/>
                  </a:lnTo>
                  <a:lnTo>
                    <a:pt x="692860" y="31866"/>
                  </a:lnTo>
                  <a:lnTo>
                    <a:pt x="745670" y="37493"/>
                  </a:lnTo>
                  <a:lnTo>
                    <a:pt x="798138" y="42172"/>
                  </a:lnTo>
                  <a:lnTo>
                    <a:pt x="849249" y="45020"/>
                  </a:lnTo>
                  <a:lnTo>
                    <a:pt x="897989" y="45152"/>
                  </a:lnTo>
                  <a:lnTo>
                    <a:pt x="943345" y="41686"/>
                  </a:lnTo>
                  <a:lnTo>
                    <a:pt x="984303" y="33739"/>
                  </a:lnTo>
                  <a:lnTo>
                    <a:pt x="1019850" y="20426"/>
                  </a:lnTo>
                  <a:lnTo>
                    <a:pt x="1056837" y="6819"/>
                  </a:lnTo>
                  <a:lnTo>
                    <a:pt x="1096588" y="520"/>
                  </a:lnTo>
                  <a:lnTo>
                    <a:pt x="1138670" y="0"/>
                  </a:lnTo>
                  <a:lnTo>
                    <a:pt x="1182649" y="3729"/>
                  </a:lnTo>
                  <a:lnTo>
                    <a:pt x="1228091" y="10180"/>
                  </a:lnTo>
                  <a:lnTo>
                    <a:pt x="1274563" y="17824"/>
                  </a:lnTo>
                  <a:lnTo>
                    <a:pt x="1321632" y="25131"/>
                  </a:lnTo>
                  <a:lnTo>
                    <a:pt x="1368864" y="30574"/>
                  </a:lnTo>
                  <a:lnTo>
                    <a:pt x="1415825" y="32623"/>
                  </a:lnTo>
                  <a:lnTo>
                    <a:pt x="1462082" y="29750"/>
                  </a:lnTo>
                  <a:lnTo>
                    <a:pt x="1507201" y="20426"/>
                  </a:lnTo>
                  <a:lnTo>
                    <a:pt x="1559818" y="8133"/>
                  </a:lnTo>
                  <a:lnTo>
                    <a:pt x="1609711" y="2228"/>
                  </a:lnTo>
                  <a:lnTo>
                    <a:pt x="1657777" y="1290"/>
                  </a:lnTo>
                  <a:lnTo>
                    <a:pt x="1704908" y="3900"/>
                  </a:lnTo>
                  <a:lnTo>
                    <a:pt x="1752000" y="8635"/>
                  </a:lnTo>
                  <a:lnTo>
                    <a:pt x="1799948" y="14076"/>
                  </a:lnTo>
                  <a:lnTo>
                    <a:pt x="1849646" y="18802"/>
                  </a:lnTo>
                  <a:lnTo>
                    <a:pt x="1901989" y="21393"/>
                  </a:lnTo>
                  <a:lnTo>
                    <a:pt x="1957871" y="20426"/>
                  </a:lnTo>
                  <a:lnTo>
                    <a:pt x="2003845" y="18805"/>
                  </a:lnTo>
                  <a:lnTo>
                    <a:pt x="2047641" y="18898"/>
                  </a:lnTo>
                  <a:lnTo>
                    <a:pt x="2090319" y="20242"/>
                  </a:lnTo>
                  <a:lnTo>
                    <a:pt x="2132937" y="22373"/>
                  </a:lnTo>
                  <a:lnTo>
                    <a:pt x="2176555" y="24829"/>
                  </a:lnTo>
                  <a:lnTo>
                    <a:pt x="2222232" y="27145"/>
                  </a:lnTo>
                  <a:lnTo>
                    <a:pt x="2271029" y="28860"/>
                  </a:lnTo>
                  <a:lnTo>
                    <a:pt x="2324003" y="29508"/>
                  </a:lnTo>
                  <a:lnTo>
                    <a:pt x="2382216" y="28628"/>
                  </a:lnTo>
                  <a:lnTo>
                    <a:pt x="2446725" y="25755"/>
                  </a:lnTo>
                  <a:lnTo>
                    <a:pt x="2518591" y="20426"/>
                  </a:lnTo>
                  <a:lnTo>
                    <a:pt x="2589035" y="15278"/>
                  </a:lnTo>
                  <a:lnTo>
                    <a:pt x="2649724" y="12872"/>
                  </a:lnTo>
                  <a:lnTo>
                    <a:pt x="2702391" y="12639"/>
                  </a:lnTo>
                  <a:lnTo>
                    <a:pt x="2748766" y="14007"/>
                  </a:lnTo>
                  <a:lnTo>
                    <a:pt x="2790581" y="16404"/>
                  </a:lnTo>
                  <a:lnTo>
                    <a:pt x="2829566" y="19260"/>
                  </a:lnTo>
                  <a:lnTo>
                    <a:pt x="2867452" y="22004"/>
                  </a:lnTo>
                  <a:lnTo>
                    <a:pt x="2905971" y="24063"/>
                  </a:lnTo>
                  <a:lnTo>
                    <a:pt x="2946853" y="24868"/>
                  </a:lnTo>
                  <a:lnTo>
                    <a:pt x="2991829" y="23846"/>
                  </a:lnTo>
                  <a:lnTo>
                    <a:pt x="3042632" y="20426"/>
                  </a:lnTo>
                  <a:lnTo>
                    <a:pt x="3089478" y="17188"/>
                  </a:lnTo>
                  <a:lnTo>
                    <a:pt x="3137910" y="15439"/>
                  </a:lnTo>
                  <a:lnTo>
                    <a:pt x="3187583" y="14919"/>
                  </a:lnTo>
                  <a:lnTo>
                    <a:pt x="3238152" y="15371"/>
                  </a:lnTo>
                  <a:lnTo>
                    <a:pt x="3289271" y="16534"/>
                  </a:lnTo>
                  <a:lnTo>
                    <a:pt x="3340598" y="18151"/>
                  </a:lnTo>
                  <a:lnTo>
                    <a:pt x="3391786" y="19963"/>
                  </a:lnTo>
                  <a:lnTo>
                    <a:pt x="3442491" y="21711"/>
                  </a:lnTo>
                  <a:lnTo>
                    <a:pt x="3492369" y="23135"/>
                  </a:lnTo>
                  <a:lnTo>
                    <a:pt x="3541075" y="23978"/>
                  </a:lnTo>
                  <a:lnTo>
                    <a:pt x="3588264" y="23980"/>
                  </a:lnTo>
                  <a:lnTo>
                    <a:pt x="3633591" y="22882"/>
                  </a:lnTo>
                  <a:lnTo>
                    <a:pt x="3676712" y="20426"/>
                  </a:lnTo>
                  <a:lnTo>
                    <a:pt x="3685622" y="66589"/>
                  </a:lnTo>
                  <a:lnTo>
                    <a:pt x="3690197" y="112090"/>
                  </a:lnTo>
                  <a:lnTo>
                    <a:pt x="3691287" y="157443"/>
                  </a:lnTo>
                  <a:lnTo>
                    <a:pt x="3689744" y="203164"/>
                  </a:lnTo>
                  <a:lnTo>
                    <a:pt x="3686419" y="249766"/>
                  </a:lnTo>
                  <a:lnTo>
                    <a:pt x="3682163" y="297765"/>
                  </a:lnTo>
                  <a:lnTo>
                    <a:pt x="3677828" y="347674"/>
                  </a:lnTo>
                  <a:lnTo>
                    <a:pt x="3674264" y="400009"/>
                  </a:lnTo>
                  <a:lnTo>
                    <a:pt x="3672322" y="455284"/>
                  </a:lnTo>
                  <a:lnTo>
                    <a:pt x="3672855" y="514014"/>
                  </a:lnTo>
                  <a:lnTo>
                    <a:pt x="3676712" y="576713"/>
                  </a:lnTo>
                  <a:lnTo>
                    <a:pt x="3680263" y="638654"/>
                  </a:lnTo>
                  <a:lnTo>
                    <a:pt x="3679997" y="695272"/>
                  </a:lnTo>
                  <a:lnTo>
                    <a:pt x="3676952" y="747324"/>
                  </a:lnTo>
                  <a:lnTo>
                    <a:pt x="3672160" y="795567"/>
                  </a:lnTo>
                  <a:lnTo>
                    <a:pt x="3666659" y="840758"/>
                  </a:lnTo>
                  <a:lnTo>
                    <a:pt x="3661483" y="883654"/>
                  </a:lnTo>
                  <a:lnTo>
                    <a:pt x="3657667" y="925013"/>
                  </a:lnTo>
                  <a:lnTo>
                    <a:pt x="3656247" y="965590"/>
                  </a:lnTo>
                  <a:lnTo>
                    <a:pt x="3658257" y="1006143"/>
                  </a:lnTo>
                  <a:lnTo>
                    <a:pt x="3664734" y="1047430"/>
                  </a:lnTo>
                  <a:lnTo>
                    <a:pt x="3676712" y="1090207"/>
                  </a:lnTo>
                  <a:lnTo>
                    <a:pt x="3641753" y="1090686"/>
                  </a:lnTo>
                  <a:lnTo>
                    <a:pt x="3598333" y="1088871"/>
                  </a:lnTo>
                  <a:lnTo>
                    <a:pt x="3548458" y="1085694"/>
                  </a:lnTo>
                  <a:lnTo>
                    <a:pt x="3494136" y="1082086"/>
                  </a:lnTo>
                  <a:lnTo>
                    <a:pt x="3437373" y="1078980"/>
                  </a:lnTo>
                  <a:lnTo>
                    <a:pt x="3380175" y="1077307"/>
                  </a:lnTo>
                  <a:lnTo>
                    <a:pt x="3324550" y="1077999"/>
                  </a:lnTo>
                  <a:lnTo>
                    <a:pt x="3272503" y="1081989"/>
                  </a:lnTo>
                  <a:lnTo>
                    <a:pt x="3226042" y="1090207"/>
                  </a:lnTo>
                  <a:lnTo>
                    <a:pt x="3183146" y="1097217"/>
                  </a:lnTo>
                  <a:lnTo>
                    <a:pt x="3140239" y="1098186"/>
                  </a:lnTo>
                  <a:lnTo>
                    <a:pt x="3096993" y="1094952"/>
                  </a:lnTo>
                  <a:lnTo>
                    <a:pt x="3053081" y="1089352"/>
                  </a:lnTo>
                  <a:lnTo>
                    <a:pt x="3008175" y="1083225"/>
                  </a:lnTo>
                  <a:lnTo>
                    <a:pt x="2961947" y="1078409"/>
                  </a:lnTo>
                  <a:lnTo>
                    <a:pt x="2914069" y="1076742"/>
                  </a:lnTo>
                  <a:lnTo>
                    <a:pt x="2864213" y="1080062"/>
                  </a:lnTo>
                  <a:lnTo>
                    <a:pt x="2812051" y="1090207"/>
                  </a:lnTo>
                  <a:lnTo>
                    <a:pt x="2771912" y="1098303"/>
                  </a:lnTo>
                  <a:lnTo>
                    <a:pt x="2731450" y="1101933"/>
                  </a:lnTo>
                  <a:lnTo>
                    <a:pt x="2690402" y="1101996"/>
                  </a:lnTo>
                  <a:lnTo>
                    <a:pt x="2648506" y="1099389"/>
                  </a:lnTo>
                  <a:lnTo>
                    <a:pt x="2605500" y="1095012"/>
                  </a:lnTo>
                  <a:lnTo>
                    <a:pt x="2561121" y="1089761"/>
                  </a:lnTo>
                  <a:lnTo>
                    <a:pt x="2515108" y="1084535"/>
                  </a:lnTo>
                  <a:lnTo>
                    <a:pt x="2467196" y="1080232"/>
                  </a:lnTo>
                  <a:lnTo>
                    <a:pt x="2417126" y="1077749"/>
                  </a:lnTo>
                  <a:lnTo>
                    <a:pt x="2364633" y="1077986"/>
                  </a:lnTo>
                  <a:lnTo>
                    <a:pt x="2309455" y="1081839"/>
                  </a:lnTo>
                  <a:lnTo>
                    <a:pt x="2251331" y="1090207"/>
                  </a:lnTo>
                  <a:lnTo>
                    <a:pt x="2186615" y="1100124"/>
                  </a:lnTo>
                  <a:lnTo>
                    <a:pt x="2133817" y="1104492"/>
                  </a:lnTo>
                  <a:lnTo>
                    <a:pt x="2090105" y="1104565"/>
                  </a:lnTo>
                  <a:lnTo>
                    <a:pt x="2052647" y="1101597"/>
                  </a:lnTo>
                  <a:lnTo>
                    <a:pt x="2018612" y="1096845"/>
                  </a:lnTo>
                  <a:lnTo>
                    <a:pt x="1985168" y="1091561"/>
                  </a:lnTo>
                  <a:lnTo>
                    <a:pt x="1949482" y="1087000"/>
                  </a:lnTo>
                  <a:lnTo>
                    <a:pt x="1908724" y="1084418"/>
                  </a:lnTo>
                  <a:lnTo>
                    <a:pt x="1860061" y="1085069"/>
                  </a:lnTo>
                  <a:lnTo>
                    <a:pt x="1800661" y="1090207"/>
                  </a:lnTo>
                  <a:lnTo>
                    <a:pt x="1746502" y="1094690"/>
                  </a:lnTo>
                  <a:lnTo>
                    <a:pt x="1693566" y="1095676"/>
                  </a:lnTo>
                  <a:lnTo>
                    <a:pt x="1641892" y="1093969"/>
                  </a:lnTo>
                  <a:lnTo>
                    <a:pt x="1591518" y="1090374"/>
                  </a:lnTo>
                  <a:lnTo>
                    <a:pt x="1542482" y="1085695"/>
                  </a:lnTo>
                  <a:lnTo>
                    <a:pt x="1494823" y="1080738"/>
                  </a:lnTo>
                  <a:lnTo>
                    <a:pt x="1448580" y="1076307"/>
                  </a:lnTo>
                  <a:lnTo>
                    <a:pt x="1403790" y="1073207"/>
                  </a:lnTo>
                  <a:lnTo>
                    <a:pt x="1360493" y="1072242"/>
                  </a:lnTo>
                  <a:lnTo>
                    <a:pt x="1318727" y="1074217"/>
                  </a:lnTo>
                  <a:lnTo>
                    <a:pt x="1278530" y="1079938"/>
                  </a:lnTo>
                  <a:lnTo>
                    <a:pt x="1239941" y="1090207"/>
                  </a:lnTo>
                  <a:lnTo>
                    <a:pt x="1204278" y="1099312"/>
                  </a:lnTo>
                  <a:lnTo>
                    <a:pt x="1167002" y="1103576"/>
                  </a:lnTo>
                  <a:lnTo>
                    <a:pt x="1128084" y="1103907"/>
                  </a:lnTo>
                  <a:lnTo>
                    <a:pt x="1087497" y="1101209"/>
                  </a:lnTo>
                  <a:lnTo>
                    <a:pt x="1045213" y="1096390"/>
                  </a:lnTo>
                  <a:lnTo>
                    <a:pt x="1001205" y="1090356"/>
                  </a:lnTo>
                  <a:lnTo>
                    <a:pt x="955445" y="1084012"/>
                  </a:lnTo>
                  <a:lnTo>
                    <a:pt x="907905" y="1078266"/>
                  </a:lnTo>
                  <a:lnTo>
                    <a:pt x="858558" y="1074022"/>
                  </a:lnTo>
                  <a:lnTo>
                    <a:pt x="807376" y="1072189"/>
                  </a:lnTo>
                  <a:lnTo>
                    <a:pt x="754331" y="1073671"/>
                  </a:lnTo>
                  <a:lnTo>
                    <a:pt x="699397" y="1079375"/>
                  </a:lnTo>
                  <a:lnTo>
                    <a:pt x="642544" y="1090207"/>
                  </a:lnTo>
                  <a:lnTo>
                    <a:pt x="586367" y="1101011"/>
                  </a:lnTo>
                  <a:lnTo>
                    <a:pt x="533161" y="1106638"/>
                  </a:lnTo>
                  <a:lnTo>
                    <a:pt x="482452" y="1108009"/>
                  </a:lnTo>
                  <a:lnTo>
                    <a:pt x="433766" y="1106046"/>
                  </a:lnTo>
                  <a:lnTo>
                    <a:pt x="386630" y="1101668"/>
                  </a:lnTo>
                  <a:lnTo>
                    <a:pt x="340570" y="1095797"/>
                  </a:lnTo>
                  <a:lnTo>
                    <a:pt x="295111" y="1089352"/>
                  </a:lnTo>
                  <a:lnTo>
                    <a:pt x="249780" y="1083255"/>
                  </a:lnTo>
                  <a:lnTo>
                    <a:pt x="204104" y="1078426"/>
                  </a:lnTo>
                  <a:lnTo>
                    <a:pt x="157607" y="1075787"/>
                  </a:lnTo>
                  <a:lnTo>
                    <a:pt x="109817" y="1076256"/>
                  </a:lnTo>
                  <a:lnTo>
                    <a:pt x="60259" y="1080756"/>
                  </a:lnTo>
                  <a:lnTo>
                    <a:pt x="8460" y="1090207"/>
                  </a:lnTo>
                  <a:lnTo>
                    <a:pt x="8065" y="1035650"/>
                  </a:lnTo>
                  <a:lnTo>
                    <a:pt x="8678" y="982617"/>
                  </a:lnTo>
                  <a:lnTo>
                    <a:pt x="9991" y="930867"/>
                  </a:lnTo>
                  <a:lnTo>
                    <a:pt x="11693" y="880156"/>
                  </a:lnTo>
                  <a:lnTo>
                    <a:pt x="13474" y="830242"/>
                  </a:lnTo>
                  <a:lnTo>
                    <a:pt x="15024" y="780884"/>
                  </a:lnTo>
                  <a:lnTo>
                    <a:pt x="16033" y="731837"/>
                  </a:lnTo>
                  <a:lnTo>
                    <a:pt x="16191" y="682860"/>
                  </a:lnTo>
                  <a:lnTo>
                    <a:pt x="15188" y="633710"/>
                  </a:lnTo>
                  <a:lnTo>
                    <a:pt x="12714" y="584144"/>
                  </a:lnTo>
                  <a:lnTo>
                    <a:pt x="8460" y="533921"/>
                  </a:lnTo>
                  <a:lnTo>
                    <a:pt x="3787" y="480314"/>
                  </a:lnTo>
                  <a:lnTo>
                    <a:pt x="1083" y="430151"/>
                  </a:lnTo>
                  <a:lnTo>
                    <a:pt x="0" y="382329"/>
                  </a:lnTo>
                  <a:lnTo>
                    <a:pt x="186" y="335744"/>
                  </a:lnTo>
                  <a:lnTo>
                    <a:pt x="1295" y="289292"/>
                  </a:lnTo>
                  <a:lnTo>
                    <a:pt x="2978" y="241872"/>
                  </a:lnTo>
                  <a:lnTo>
                    <a:pt x="4884" y="192378"/>
                  </a:lnTo>
                  <a:lnTo>
                    <a:pt x="6666" y="139709"/>
                  </a:lnTo>
                  <a:lnTo>
                    <a:pt x="7974" y="82759"/>
                  </a:lnTo>
                  <a:lnTo>
                    <a:pt x="8460" y="20426"/>
                  </a:lnTo>
                  <a:close/>
                </a:path>
              </a:pathLst>
            </a:custGeom>
            <a:noFill/>
            <a:ln cap="flat" cmpd="sng" w="2857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  <p:sp>
        <p:nvSpPr>
          <p:cNvPr id="120" name="Google Shape;120;g3fa57291706_0_0"/>
          <p:cNvSpPr/>
          <p:nvPr/>
        </p:nvSpPr>
        <p:spPr>
          <a:xfrm>
            <a:off x="5574713" y="3789925"/>
            <a:ext cx="4131364" cy="2759488"/>
          </a:xfrm>
          <a:custGeom>
            <a:rect b="b" l="l" r="r" t="t"/>
            <a:pathLst>
              <a:path extrusionOk="0" h="1104900" w="3696970">
                <a:moveTo>
                  <a:pt x="2104965" y="0"/>
                </a:moveTo>
                <a:lnTo>
                  <a:pt x="2052446" y="4392"/>
                </a:lnTo>
                <a:lnTo>
                  <a:pt x="2000967" y="14753"/>
                </a:lnTo>
                <a:lnTo>
                  <a:pt x="1949877" y="25379"/>
                </a:lnTo>
                <a:lnTo>
                  <a:pt x="1898352" y="30454"/>
                </a:lnTo>
                <a:lnTo>
                  <a:pt x="1846751" y="31174"/>
                </a:lnTo>
                <a:lnTo>
                  <a:pt x="1795435" y="28736"/>
                </a:lnTo>
                <a:lnTo>
                  <a:pt x="1744762" y="24335"/>
                </a:lnTo>
                <a:lnTo>
                  <a:pt x="1695091" y="19168"/>
                </a:lnTo>
                <a:lnTo>
                  <a:pt x="1646782" y="14430"/>
                </a:lnTo>
                <a:lnTo>
                  <a:pt x="1600193" y="11317"/>
                </a:lnTo>
                <a:lnTo>
                  <a:pt x="1555685" y="11026"/>
                </a:lnTo>
                <a:lnTo>
                  <a:pt x="1513617" y="14753"/>
                </a:lnTo>
                <a:lnTo>
                  <a:pt x="1476374" y="18696"/>
                </a:lnTo>
                <a:lnTo>
                  <a:pt x="1433251" y="20576"/>
                </a:lnTo>
                <a:lnTo>
                  <a:pt x="1385329" y="20797"/>
                </a:lnTo>
                <a:lnTo>
                  <a:pt x="1333687" y="19762"/>
                </a:lnTo>
                <a:lnTo>
                  <a:pt x="1279406" y="17877"/>
                </a:lnTo>
                <a:lnTo>
                  <a:pt x="1167241" y="13166"/>
                </a:lnTo>
                <a:lnTo>
                  <a:pt x="1111517" y="11149"/>
                </a:lnTo>
                <a:lnTo>
                  <a:pt x="1057473" y="9895"/>
                </a:lnTo>
                <a:lnTo>
                  <a:pt x="1006187" y="9809"/>
                </a:lnTo>
                <a:lnTo>
                  <a:pt x="958739" y="11294"/>
                </a:lnTo>
                <a:lnTo>
                  <a:pt x="857694" y="19443"/>
                </a:lnTo>
                <a:lnTo>
                  <a:pt x="801239" y="20523"/>
                </a:lnTo>
                <a:lnTo>
                  <a:pt x="746781" y="19130"/>
                </a:lnTo>
                <a:lnTo>
                  <a:pt x="694256" y="16396"/>
                </a:lnTo>
                <a:lnTo>
                  <a:pt x="643601" y="13457"/>
                </a:lnTo>
                <a:lnTo>
                  <a:pt x="594753" y="11447"/>
                </a:lnTo>
                <a:lnTo>
                  <a:pt x="547647" y="11501"/>
                </a:lnTo>
                <a:lnTo>
                  <a:pt x="502221" y="14753"/>
                </a:lnTo>
                <a:lnTo>
                  <a:pt x="462743" y="17173"/>
                </a:lnTo>
                <a:lnTo>
                  <a:pt x="416788" y="16668"/>
                </a:lnTo>
                <a:lnTo>
                  <a:pt x="366014" y="14135"/>
                </a:lnTo>
                <a:lnTo>
                  <a:pt x="256637" y="6562"/>
                </a:lnTo>
                <a:lnTo>
                  <a:pt x="201348" y="3310"/>
                </a:lnTo>
                <a:lnTo>
                  <a:pt x="147870" y="1609"/>
                </a:lnTo>
                <a:lnTo>
                  <a:pt x="97858" y="2353"/>
                </a:lnTo>
                <a:lnTo>
                  <a:pt x="52972" y="6436"/>
                </a:lnTo>
                <a:lnTo>
                  <a:pt x="14867" y="14753"/>
                </a:lnTo>
                <a:lnTo>
                  <a:pt x="26476" y="64039"/>
                </a:lnTo>
                <a:lnTo>
                  <a:pt x="31977" y="107539"/>
                </a:lnTo>
                <a:lnTo>
                  <a:pt x="32569" y="146636"/>
                </a:lnTo>
                <a:lnTo>
                  <a:pt x="29452" y="182711"/>
                </a:lnTo>
                <a:lnTo>
                  <a:pt x="23824" y="217144"/>
                </a:lnTo>
                <a:lnTo>
                  <a:pt x="9834" y="286612"/>
                </a:lnTo>
                <a:lnTo>
                  <a:pt x="3870" y="324408"/>
                </a:lnTo>
                <a:lnTo>
                  <a:pt x="192" y="366088"/>
                </a:lnTo>
                <a:lnTo>
                  <a:pt x="0" y="413032"/>
                </a:lnTo>
                <a:lnTo>
                  <a:pt x="4491" y="466622"/>
                </a:lnTo>
                <a:lnTo>
                  <a:pt x="25699" y="591703"/>
                </a:lnTo>
                <a:lnTo>
                  <a:pt x="31394" y="650265"/>
                </a:lnTo>
                <a:lnTo>
                  <a:pt x="32903" y="704461"/>
                </a:lnTo>
                <a:lnTo>
                  <a:pt x="31176" y="754831"/>
                </a:lnTo>
                <a:lnTo>
                  <a:pt x="27162" y="801911"/>
                </a:lnTo>
                <a:lnTo>
                  <a:pt x="21813" y="846240"/>
                </a:lnTo>
                <a:lnTo>
                  <a:pt x="16077" y="888354"/>
                </a:lnTo>
                <a:lnTo>
                  <a:pt x="10906" y="928791"/>
                </a:lnTo>
                <a:lnTo>
                  <a:pt x="7249" y="968089"/>
                </a:lnTo>
                <a:lnTo>
                  <a:pt x="6057" y="1006786"/>
                </a:lnTo>
                <a:lnTo>
                  <a:pt x="8280" y="1045418"/>
                </a:lnTo>
                <a:lnTo>
                  <a:pt x="14867" y="1084525"/>
                </a:lnTo>
                <a:lnTo>
                  <a:pt x="82320" y="1072515"/>
                </a:lnTo>
                <a:lnTo>
                  <a:pt x="146636" y="1065350"/>
                </a:lnTo>
                <a:lnTo>
                  <a:pt x="207761" y="1062214"/>
                </a:lnTo>
                <a:lnTo>
                  <a:pt x="265642" y="1062295"/>
                </a:lnTo>
                <a:lnTo>
                  <a:pt x="320228" y="1064778"/>
                </a:lnTo>
                <a:lnTo>
                  <a:pt x="371466" y="1068848"/>
                </a:lnTo>
                <a:lnTo>
                  <a:pt x="419303" y="1073693"/>
                </a:lnTo>
                <a:lnTo>
                  <a:pt x="463686" y="1078496"/>
                </a:lnTo>
                <a:lnTo>
                  <a:pt x="504562" y="1082446"/>
                </a:lnTo>
                <a:lnTo>
                  <a:pt x="541880" y="1084727"/>
                </a:lnTo>
                <a:lnTo>
                  <a:pt x="612733" y="1084262"/>
                </a:lnTo>
                <a:lnTo>
                  <a:pt x="647767" y="1086864"/>
                </a:lnTo>
                <a:lnTo>
                  <a:pt x="720658" y="1095865"/>
                </a:lnTo>
                <a:lnTo>
                  <a:pt x="763097" y="1099864"/>
                </a:lnTo>
                <a:lnTo>
                  <a:pt x="812585" y="1101929"/>
                </a:lnTo>
                <a:lnTo>
                  <a:pt x="871414" y="1100861"/>
                </a:lnTo>
                <a:lnTo>
                  <a:pt x="941874" y="1095460"/>
                </a:lnTo>
                <a:lnTo>
                  <a:pt x="1086224" y="1076773"/>
                </a:lnTo>
                <a:lnTo>
                  <a:pt x="1139400" y="1072619"/>
                </a:lnTo>
                <a:lnTo>
                  <a:pt x="1187000" y="1071433"/>
                </a:lnTo>
                <a:lnTo>
                  <a:pt x="1230239" y="1072587"/>
                </a:lnTo>
                <a:lnTo>
                  <a:pt x="1270334" y="1075452"/>
                </a:lnTo>
                <a:lnTo>
                  <a:pt x="1308497" y="1079399"/>
                </a:lnTo>
                <a:lnTo>
                  <a:pt x="1383894" y="1088025"/>
                </a:lnTo>
                <a:lnTo>
                  <a:pt x="1423558" y="1091447"/>
                </a:lnTo>
                <a:lnTo>
                  <a:pt x="1466151" y="1093437"/>
                </a:lnTo>
                <a:lnTo>
                  <a:pt x="1512890" y="1093365"/>
                </a:lnTo>
                <a:lnTo>
                  <a:pt x="1564988" y="1090604"/>
                </a:lnTo>
                <a:lnTo>
                  <a:pt x="1690047" y="1077589"/>
                </a:lnTo>
                <a:lnTo>
                  <a:pt x="1753962" y="1073649"/>
                </a:lnTo>
                <a:lnTo>
                  <a:pt x="1815243" y="1072184"/>
                </a:lnTo>
                <a:lnTo>
                  <a:pt x="1873725" y="1072674"/>
                </a:lnTo>
                <a:lnTo>
                  <a:pt x="1929244" y="1074599"/>
                </a:lnTo>
                <a:lnTo>
                  <a:pt x="1981634" y="1077438"/>
                </a:lnTo>
                <a:lnTo>
                  <a:pt x="2076371" y="1083777"/>
                </a:lnTo>
                <a:lnTo>
                  <a:pt x="2118389" y="1086236"/>
                </a:lnTo>
                <a:lnTo>
                  <a:pt x="2156619" y="1087527"/>
                </a:lnTo>
                <a:lnTo>
                  <a:pt x="2190896" y="1087130"/>
                </a:lnTo>
                <a:lnTo>
                  <a:pt x="2221058" y="1084525"/>
                </a:lnTo>
                <a:lnTo>
                  <a:pt x="2256961" y="1082159"/>
                </a:lnTo>
                <a:lnTo>
                  <a:pt x="2297030" y="1083562"/>
                </a:lnTo>
                <a:lnTo>
                  <a:pt x="2340769" y="1087517"/>
                </a:lnTo>
                <a:lnTo>
                  <a:pt x="2437296" y="1098222"/>
                </a:lnTo>
                <a:lnTo>
                  <a:pt x="2489098" y="1102539"/>
                </a:lnTo>
                <a:lnTo>
                  <a:pt x="2542602" y="1104543"/>
                </a:lnTo>
                <a:lnTo>
                  <a:pt x="2597317" y="1103020"/>
                </a:lnTo>
                <a:lnTo>
                  <a:pt x="2652749" y="1096753"/>
                </a:lnTo>
                <a:lnTo>
                  <a:pt x="2757722" y="1073881"/>
                </a:lnTo>
                <a:lnTo>
                  <a:pt x="2804944" y="1069430"/>
                </a:lnTo>
                <a:lnTo>
                  <a:pt x="2850659" y="1069815"/>
                </a:lnTo>
                <a:lnTo>
                  <a:pt x="2895455" y="1073683"/>
                </a:lnTo>
                <a:lnTo>
                  <a:pt x="2939915" y="1079680"/>
                </a:lnTo>
                <a:lnTo>
                  <a:pt x="2984626" y="1086451"/>
                </a:lnTo>
                <a:lnTo>
                  <a:pt x="3030174" y="1092642"/>
                </a:lnTo>
                <a:lnTo>
                  <a:pt x="3077145" y="1096900"/>
                </a:lnTo>
                <a:lnTo>
                  <a:pt x="3126123" y="1097869"/>
                </a:lnTo>
                <a:lnTo>
                  <a:pt x="3177696" y="1094195"/>
                </a:lnTo>
                <a:lnTo>
                  <a:pt x="3232448" y="1084525"/>
                </a:lnTo>
                <a:lnTo>
                  <a:pt x="3291338" y="1073490"/>
                </a:lnTo>
                <a:lnTo>
                  <a:pt x="3344335" y="1068380"/>
                </a:lnTo>
                <a:lnTo>
                  <a:pt x="3392496" y="1067894"/>
                </a:lnTo>
                <a:lnTo>
                  <a:pt x="3436879" y="1070728"/>
                </a:lnTo>
                <a:lnTo>
                  <a:pt x="3478543" y="1075581"/>
                </a:lnTo>
                <a:lnTo>
                  <a:pt x="3518547" y="1081149"/>
                </a:lnTo>
                <a:lnTo>
                  <a:pt x="3557948" y="1086130"/>
                </a:lnTo>
                <a:lnTo>
                  <a:pt x="3597805" y="1089221"/>
                </a:lnTo>
                <a:lnTo>
                  <a:pt x="3639176" y="1089120"/>
                </a:lnTo>
                <a:lnTo>
                  <a:pt x="3683120" y="1084525"/>
                </a:lnTo>
                <a:lnTo>
                  <a:pt x="3670545" y="1031000"/>
                </a:lnTo>
                <a:lnTo>
                  <a:pt x="3663559" y="980500"/>
                </a:lnTo>
                <a:lnTo>
                  <a:pt x="3661137" y="932473"/>
                </a:lnTo>
                <a:lnTo>
                  <a:pt x="3662255" y="886366"/>
                </a:lnTo>
                <a:lnTo>
                  <a:pt x="3665888" y="841628"/>
                </a:lnTo>
                <a:lnTo>
                  <a:pt x="3671011" y="797707"/>
                </a:lnTo>
                <a:lnTo>
                  <a:pt x="3676600" y="754051"/>
                </a:lnTo>
                <a:lnTo>
                  <a:pt x="3681630" y="710108"/>
                </a:lnTo>
                <a:lnTo>
                  <a:pt x="3685077" y="665326"/>
                </a:lnTo>
                <a:lnTo>
                  <a:pt x="3685915" y="619153"/>
                </a:lnTo>
                <a:lnTo>
                  <a:pt x="3683120" y="571038"/>
                </a:lnTo>
                <a:lnTo>
                  <a:pt x="3679870" y="522959"/>
                </a:lnTo>
                <a:lnTo>
                  <a:pt x="3679526" y="476739"/>
                </a:lnTo>
                <a:lnTo>
                  <a:pt x="3681336" y="431592"/>
                </a:lnTo>
                <a:lnTo>
                  <a:pt x="3684548" y="386731"/>
                </a:lnTo>
                <a:lnTo>
                  <a:pt x="3692169" y="294730"/>
                </a:lnTo>
                <a:lnTo>
                  <a:pt x="3695075" y="246017"/>
                </a:lnTo>
                <a:lnTo>
                  <a:pt x="3696375" y="194449"/>
                </a:lnTo>
                <a:lnTo>
                  <a:pt x="3695317" y="139239"/>
                </a:lnTo>
                <a:lnTo>
                  <a:pt x="3691149" y="79602"/>
                </a:lnTo>
                <a:lnTo>
                  <a:pt x="3683120" y="14753"/>
                </a:lnTo>
                <a:lnTo>
                  <a:pt x="3631100" y="14709"/>
                </a:lnTo>
                <a:lnTo>
                  <a:pt x="3580618" y="13827"/>
                </a:lnTo>
                <a:lnTo>
                  <a:pt x="3531334" y="12360"/>
                </a:lnTo>
                <a:lnTo>
                  <a:pt x="3387280" y="6990"/>
                </a:lnTo>
                <a:lnTo>
                  <a:pt x="3339397" y="5724"/>
                </a:lnTo>
                <a:lnTo>
                  <a:pt x="3291015" y="5143"/>
                </a:lnTo>
                <a:lnTo>
                  <a:pt x="3241797" y="5502"/>
                </a:lnTo>
                <a:lnTo>
                  <a:pt x="3191402" y="7054"/>
                </a:lnTo>
                <a:lnTo>
                  <a:pt x="3139491" y="10053"/>
                </a:lnTo>
                <a:lnTo>
                  <a:pt x="3085725" y="14753"/>
                </a:lnTo>
                <a:lnTo>
                  <a:pt x="3030232" y="18906"/>
                </a:lnTo>
                <a:lnTo>
                  <a:pt x="2973774" y="20467"/>
                </a:lnTo>
                <a:lnTo>
                  <a:pt x="2916952" y="19988"/>
                </a:lnTo>
                <a:lnTo>
                  <a:pt x="2860367" y="18018"/>
                </a:lnTo>
                <a:lnTo>
                  <a:pt x="2804620" y="15110"/>
                </a:lnTo>
                <a:lnTo>
                  <a:pt x="2698042" y="8682"/>
                </a:lnTo>
                <a:lnTo>
                  <a:pt x="2648413" y="6264"/>
                </a:lnTo>
                <a:lnTo>
                  <a:pt x="2602025" y="5111"/>
                </a:lnTo>
                <a:lnTo>
                  <a:pt x="2559479" y="5774"/>
                </a:lnTo>
                <a:lnTo>
                  <a:pt x="2521376" y="8804"/>
                </a:lnTo>
                <a:lnTo>
                  <a:pt x="2488317" y="14753"/>
                </a:lnTo>
                <a:lnTo>
                  <a:pt x="2449751" y="20890"/>
                </a:lnTo>
                <a:lnTo>
                  <a:pt x="2407275" y="21996"/>
                </a:lnTo>
                <a:lnTo>
                  <a:pt x="2361509" y="19448"/>
                </a:lnTo>
                <a:lnTo>
                  <a:pt x="2313070" y="14620"/>
                </a:lnTo>
                <a:lnTo>
                  <a:pt x="2262577" y="8886"/>
                </a:lnTo>
                <a:lnTo>
                  <a:pt x="2210650" y="3621"/>
                </a:lnTo>
                <a:lnTo>
                  <a:pt x="2157906" y="201"/>
                </a:lnTo>
                <a:lnTo>
                  <a:pt x="210496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2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b="1" i="0" sz="1800" u="sng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21" name="Google Shape;121;g3fa57291706_0_0"/>
          <p:cNvSpPr/>
          <p:nvPr/>
        </p:nvSpPr>
        <p:spPr>
          <a:xfrm>
            <a:off x="5640087" y="3789925"/>
            <a:ext cx="4070309" cy="2759107"/>
          </a:xfrm>
          <a:custGeom>
            <a:rect b="b" l="l" r="r" t="t"/>
            <a:pathLst>
              <a:path extrusionOk="0" h="1108075" w="3691890">
                <a:moveTo>
                  <a:pt x="8460" y="20426"/>
                </a:moveTo>
                <a:lnTo>
                  <a:pt x="55259" y="8117"/>
                </a:lnTo>
                <a:lnTo>
                  <a:pt x="103835" y="2851"/>
                </a:lnTo>
                <a:lnTo>
                  <a:pt x="153778" y="2929"/>
                </a:lnTo>
                <a:lnTo>
                  <a:pt x="204676" y="6651"/>
                </a:lnTo>
                <a:lnTo>
                  <a:pt x="256120" y="12316"/>
                </a:lnTo>
                <a:lnTo>
                  <a:pt x="307698" y="18226"/>
                </a:lnTo>
                <a:lnTo>
                  <a:pt x="358999" y="22681"/>
                </a:lnTo>
                <a:lnTo>
                  <a:pt x="409614" y="23981"/>
                </a:lnTo>
                <a:lnTo>
                  <a:pt x="459131" y="20426"/>
                </a:lnTo>
                <a:lnTo>
                  <a:pt x="498455" y="17544"/>
                </a:lnTo>
                <a:lnTo>
                  <a:pt x="542503" y="18130"/>
                </a:lnTo>
                <a:lnTo>
                  <a:pt x="590262" y="21301"/>
                </a:lnTo>
                <a:lnTo>
                  <a:pt x="640719" y="26174"/>
                </a:lnTo>
                <a:lnTo>
                  <a:pt x="692860" y="31866"/>
                </a:lnTo>
                <a:lnTo>
                  <a:pt x="745670" y="37493"/>
                </a:lnTo>
                <a:lnTo>
                  <a:pt x="798138" y="42172"/>
                </a:lnTo>
                <a:lnTo>
                  <a:pt x="849249" y="45020"/>
                </a:lnTo>
                <a:lnTo>
                  <a:pt x="897989" y="45152"/>
                </a:lnTo>
                <a:lnTo>
                  <a:pt x="943345" y="41686"/>
                </a:lnTo>
                <a:lnTo>
                  <a:pt x="984303" y="33739"/>
                </a:lnTo>
                <a:lnTo>
                  <a:pt x="1019850" y="20426"/>
                </a:lnTo>
                <a:lnTo>
                  <a:pt x="1056837" y="6819"/>
                </a:lnTo>
                <a:lnTo>
                  <a:pt x="1096588" y="520"/>
                </a:lnTo>
                <a:lnTo>
                  <a:pt x="1138670" y="0"/>
                </a:lnTo>
                <a:lnTo>
                  <a:pt x="1182649" y="3729"/>
                </a:lnTo>
                <a:lnTo>
                  <a:pt x="1228091" y="10180"/>
                </a:lnTo>
                <a:lnTo>
                  <a:pt x="1274563" y="17824"/>
                </a:lnTo>
                <a:lnTo>
                  <a:pt x="1321632" y="25131"/>
                </a:lnTo>
                <a:lnTo>
                  <a:pt x="1368864" y="30574"/>
                </a:lnTo>
                <a:lnTo>
                  <a:pt x="1415825" y="32623"/>
                </a:lnTo>
                <a:lnTo>
                  <a:pt x="1462082" y="29750"/>
                </a:lnTo>
                <a:lnTo>
                  <a:pt x="1507201" y="20426"/>
                </a:lnTo>
                <a:lnTo>
                  <a:pt x="1559818" y="8133"/>
                </a:lnTo>
                <a:lnTo>
                  <a:pt x="1609711" y="2228"/>
                </a:lnTo>
                <a:lnTo>
                  <a:pt x="1657777" y="1290"/>
                </a:lnTo>
                <a:lnTo>
                  <a:pt x="1704908" y="3900"/>
                </a:lnTo>
                <a:lnTo>
                  <a:pt x="1752000" y="8635"/>
                </a:lnTo>
                <a:lnTo>
                  <a:pt x="1799948" y="14076"/>
                </a:lnTo>
                <a:lnTo>
                  <a:pt x="1849646" y="18802"/>
                </a:lnTo>
                <a:lnTo>
                  <a:pt x="1901989" y="21393"/>
                </a:lnTo>
                <a:lnTo>
                  <a:pt x="1957871" y="20426"/>
                </a:lnTo>
                <a:lnTo>
                  <a:pt x="2003845" y="18805"/>
                </a:lnTo>
                <a:lnTo>
                  <a:pt x="2047641" y="18898"/>
                </a:lnTo>
                <a:lnTo>
                  <a:pt x="2090319" y="20242"/>
                </a:lnTo>
                <a:lnTo>
                  <a:pt x="2132937" y="22373"/>
                </a:lnTo>
                <a:lnTo>
                  <a:pt x="2176555" y="24829"/>
                </a:lnTo>
                <a:lnTo>
                  <a:pt x="2222232" y="27145"/>
                </a:lnTo>
                <a:lnTo>
                  <a:pt x="2271029" y="28860"/>
                </a:lnTo>
                <a:lnTo>
                  <a:pt x="2324003" y="29508"/>
                </a:lnTo>
                <a:lnTo>
                  <a:pt x="2382216" y="28628"/>
                </a:lnTo>
                <a:lnTo>
                  <a:pt x="2446725" y="25755"/>
                </a:lnTo>
                <a:lnTo>
                  <a:pt x="2518591" y="20426"/>
                </a:lnTo>
                <a:lnTo>
                  <a:pt x="2589035" y="15278"/>
                </a:lnTo>
                <a:lnTo>
                  <a:pt x="2649724" y="12872"/>
                </a:lnTo>
                <a:lnTo>
                  <a:pt x="2702391" y="12639"/>
                </a:lnTo>
                <a:lnTo>
                  <a:pt x="2748766" y="14007"/>
                </a:lnTo>
                <a:lnTo>
                  <a:pt x="2790581" y="16404"/>
                </a:lnTo>
                <a:lnTo>
                  <a:pt x="2829566" y="19260"/>
                </a:lnTo>
                <a:lnTo>
                  <a:pt x="2867452" y="22004"/>
                </a:lnTo>
                <a:lnTo>
                  <a:pt x="2905971" y="24063"/>
                </a:lnTo>
                <a:lnTo>
                  <a:pt x="2946853" y="24868"/>
                </a:lnTo>
                <a:lnTo>
                  <a:pt x="2991829" y="23846"/>
                </a:lnTo>
                <a:lnTo>
                  <a:pt x="3042632" y="20426"/>
                </a:lnTo>
                <a:lnTo>
                  <a:pt x="3089478" y="17188"/>
                </a:lnTo>
                <a:lnTo>
                  <a:pt x="3137910" y="15439"/>
                </a:lnTo>
                <a:lnTo>
                  <a:pt x="3187583" y="14919"/>
                </a:lnTo>
                <a:lnTo>
                  <a:pt x="3238152" y="15371"/>
                </a:lnTo>
                <a:lnTo>
                  <a:pt x="3289271" y="16534"/>
                </a:lnTo>
                <a:lnTo>
                  <a:pt x="3340598" y="18151"/>
                </a:lnTo>
                <a:lnTo>
                  <a:pt x="3391786" y="19963"/>
                </a:lnTo>
                <a:lnTo>
                  <a:pt x="3442491" y="21711"/>
                </a:lnTo>
                <a:lnTo>
                  <a:pt x="3492369" y="23135"/>
                </a:lnTo>
                <a:lnTo>
                  <a:pt x="3541075" y="23978"/>
                </a:lnTo>
                <a:lnTo>
                  <a:pt x="3588264" y="23980"/>
                </a:lnTo>
                <a:lnTo>
                  <a:pt x="3633591" y="22882"/>
                </a:lnTo>
                <a:lnTo>
                  <a:pt x="3676712" y="20426"/>
                </a:lnTo>
                <a:lnTo>
                  <a:pt x="3685622" y="66589"/>
                </a:lnTo>
                <a:lnTo>
                  <a:pt x="3690197" y="112090"/>
                </a:lnTo>
                <a:lnTo>
                  <a:pt x="3691287" y="157443"/>
                </a:lnTo>
                <a:lnTo>
                  <a:pt x="3689744" y="203164"/>
                </a:lnTo>
                <a:lnTo>
                  <a:pt x="3686419" y="249766"/>
                </a:lnTo>
                <a:lnTo>
                  <a:pt x="3682163" y="297765"/>
                </a:lnTo>
                <a:lnTo>
                  <a:pt x="3677828" y="347674"/>
                </a:lnTo>
                <a:lnTo>
                  <a:pt x="3674264" y="400009"/>
                </a:lnTo>
                <a:lnTo>
                  <a:pt x="3672322" y="455284"/>
                </a:lnTo>
                <a:lnTo>
                  <a:pt x="3672855" y="514014"/>
                </a:lnTo>
                <a:lnTo>
                  <a:pt x="3676712" y="576713"/>
                </a:lnTo>
                <a:lnTo>
                  <a:pt x="3680263" y="638654"/>
                </a:lnTo>
                <a:lnTo>
                  <a:pt x="3679997" y="695272"/>
                </a:lnTo>
                <a:lnTo>
                  <a:pt x="3676952" y="747324"/>
                </a:lnTo>
                <a:lnTo>
                  <a:pt x="3672160" y="795567"/>
                </a:lnTo>
                <a:lnTo>
                  <a:pt x="3666659" y="840758"/>
                </a:lnTo>
                <a:lnTo>
                  <a:pt x="3661483" y="883654"/>
                </a:lnTo>
                <a:lnTo>
                  <a:pt x="3657667" y="925013"/>
                </a:lnTo>
                <a:lnTo>
                  <a:pt x="3656247" y="965590"/>
                </a:lnTo>
                <a:lnTo>
                  <a:pt x="3658257" y="1006143"/>
                </a:lnTo>
                <a:lnTo>
                  <a:pt x="3664734" y="1047430"/>
                </a:lnTo>
                <a:lnTo>
                  <a:pt x="3676712" y="1090207"/>
                </a:lnTo>
                <a:lnTo>
                  <a:pt x="3641753" y="1090686"/>
                </a:lnTo>
                <a:lnTo>
                  <a:pt x="3598333" y="1088871"/>
                </a:lnTo>
                <a:lnTo>
                  <a:pt x="3548458" y="1085694"/>
                </a:lnTo>
                <a:lnTo>
                  <a:pt x="3494136" y="1082086"/>
                </a:lnTo>
                <a:lnTo>
                  <a:pt x="3437373" y="1078980"/>
                </a:lnTo>
                <a:lnTo>
                  <a:pt x="3380175" y="1077307"/>
                </a:lnTo>
                <a:lnTo>
                  <a:pt x="3324550" y="1077999"/>
                </a:lnTo>
                <a:lnTo>
                  <a:pt x="3272503" y="1081989"/>
                </a:lnTo>
                <a:lnTo>
                  <a:pt x="3226042" y="1090207"/>
                </a:lnTo>
                <a:lnTo>
                  <a:pt x="3183146" y="1097217"/>
                </a:lnTo>
                <a:lnTo>
                  <a:pt x="3140239" y="1098186"/>
                </a:lnTo>
                <a:lnTo>
                  <a:pt x="3096993" y="1094952"/>
                </a:lnTo>
                <a:lnTo>
                  <a:pt x="3053081" y="1089352"/>
                </a:lnTo>
                <a:lnTo>
                  <a:pt x="3008175" y="1083225"/>
                </a:lnTo>
                <a:lnTo>
                  <a:pt x="2961947" y="1078409"/>
                </a:lnTo>
                <a:lnTo>
                  <a:pt x="2914069" y="1076742"/>
                </a:lnTo>
                <a:lnTo>
                  <a:pt x="2864213" y="1080062"/>
                </a:lnTo>
                <a:lnTo>
                  <a:pt x="2812051" y="1090207"/>
                </a:lnTo>
                <a:lnTo>
                  <a:pt x="2771912" y="1098303"/>
                </a:lnTo>
                <a:lnTo>
                  <a:pt x="2731450" y="1101933"/>
                </a:lnTo>
                <a:lnTo>
                  <a:pt x="2690402" y="1101996"/>
                </a:lnTo>
                <a:lnTo>
                  <a:pt x="2648506" y="1099389"/>
                </a:lnTo>
                <a:lnTo>
                  <a:pt x="2605500" y="1095012"/>
                </a:lnTo>
                <a:lnTo>
                  <a:pt x="2561121" y="1089761"/>
                </a:lnTo>
                <a:lnTo>
                  <a:pt x="2515108" y="1084535"/>
                </a:lnTo>
                <a:lnTo>
                  <a:pt x="2467196" y="1080232"/>
                </a:lnTo>
                <a:lnTo>
                  <a:pt x="2417126" y="1077749"/>
                </a:lnTo>
                <a:lnTo>
                  <a:pt x="2364633" y="1077986"/>
                </a:lnTo>
                <a:lnTo>
                  <a:pt x="2309455" y="1081839"/>
                </a:lnTo>
                <a:lnTo>
                  <a:pt x="2251331" y="1090207"/>
                </a:lnTo>
                <a:lnTo>
                  <a:pt x="2186615" y="1100124"/>
                </a:lnTo>
                <a:lnTo>
                  <a:pt x="2133817" y="1104492"/>
                </a:lnTo>
                <a:lnTo>
                  <a:pt x="2090105" y="1104565"/>
                </a:lnTo>
                <a:lnTo>
                  <a:pt x="2052647" y="1101597"/>
                </a:lnTo>
                <a:lnTo>
                  <a:pt x="2018612" y="1096845"/>
                </a:lnTo>
                <a:lnTo>
                  <a:pt x="1985168" y="1091561"/>
                </a:lnTo>
                <a:lnTo>
                  <a:pt x="1949482" y="1087000"/>
                </a:lnTo>
                <a:lnTo>
                  <a:pt x="1908724" y="1084418"/>
                </a:lnTo>
                <a:lnTo>
                  <a:pt x="1860061" y="1085069"/>
                </a:lnTo>
                <a:lnTo>
                  <a:pt x="1800661" y="1090207"/>
                </a:lnTo>
                <a:lnTo>
                  <a:pt x="1746502" y="1094690"/>
                </a:lnTo>
                <a:lnTo>
                  <a:pt x="1693566" y="1095676"/>
                </a:lnTo>
                <a:lnTo>
                  <a:pt x="1641892" y="1093969"/>
                </a:lnTo>
                <a:lnTo>
                  <a:pt x="1591518" y="1090374"/>
                </a:lnTo>
                <a:lnTo>
                  <a:pt x="1542482" y="1085695"/>
                </a:lnTo>
                <a:lnTo>
                  <a:pt x="1494823" y="1080738"/>
                </a:lnTo>
                <a:lnTo>
                  <a:pt x="1448580" y="1076307"/>
                </a:lnTo>
                <a:lnTo>
                  <a:pt x="1403790" y="1073207"/>
                </a:lnTo>
                <a:lnTo>
                  <a:pt x="1360493" y="1072242"/>
                </a:lnTo>
                <a:lnTo>
                  <a:pt x="1318727" y="1074217"/>
                </a:lnTo>
                <a:lnTo>
                  <a:pt x="1278530" y="1079938"/>
                </a:lnTo>
                <a:lnTo>
                  <a:pt x="1239941" y="1090207"/>
                </a:lnTo>
                <a:lnTo>
                  <a:pt x="1204278" y="1099312"/>
                </a:lnTo>
                <a:lnTo>
                  <a:pt x="1167002" y="1103576"/>
                </a:lnTo>
                <a:lnTo>
                  <a:pt x="1128084" y="1103907"/>
                </a:lnTo>
                <a:lnTo>
                  <a:pt x="1087497" y="1101209"/>
                </a:lnTo>
                <a:lnTo>
                  <a:pt x="1045213" y="1096390"/>
                </a:lnTo>
                <a:lnTo>
                  <a:pt x="1001205" y="1090356"/>
                </a:lnTo>
                <a:lnTo>
                  <a:pt x="955445" y="1084012"/>
                </a:lnTo>
                <a:lnTo>
                  <a:pt x="907905" y="1078266"/>
                </a:lnTo>
                <a:lnTo>
                  <a:pt x="858558" y="1074022"/>
                </a:lnTo>
                <a:lnTo>
                  <a:pt x="807376" y="1072189"/>
                </a:lnTo>
                <a:lnTo>
                  <a:pt x="754331" y="1073671"/>
                </a:lnTo>
                <a:lnTo>
                  <a:pt x="699397" y="1079375"/>
                </a:lnTo>
                <a:lnTo>
                  <a:pt x="642544" y="1090207"/>
                </a:lnTo>
                <a:lnTo>
                  <a:pt x="586367" y="1101011"/>
                </a:lnTo>
                <a:lnTo>
                  <a:pt x="533161" y="1106638"/>
                </a:lnTo>
                <a:lnTo>
                  <a:pt x="482452" y="1108009"/>
                </a:lnTo>
                <a:lnTo>
                  <a:pt x="433766" y="1106046"/>
                </a:lnTo>
                <a:lnTo>
                  <a:pt x="386630" y="1101668"/>
                </a:lnTo>
                <a:lnTo>
                  <a:pt x="340570" y="1095797"/>
                </a:lnTo>
                <a:lnTo>
                  <a:pt x="295111" y="1089352"/>
                </a:lnTo>
                <a:lnTo>
                  <a:pt x="249780" y="1083255"/>
                </a:lnTo>
                <a:lnTo>
                  <a:pt x="204104" y="1078426"/>
                </a:lnTo>
                <a:lnTo>
                  <a:pt x="157607" y="1075787"/>
                </a:lnTo>
                <a:lnTo>
                  <a:pt x="109817" y="1076256"/>
                </a:lnTo>
                <a:lnTo>
                  <a:pt x="60259" y="1080756"/>
                </a:lnTo>
                <a:lnTo>
                  <a:pt x="8460" y="1090207"/>
                </a:lnTo>
                <a:lnTo>
                  <a:pt x="8065" y="1035650"/>
                </a:lnTo>
                <a:lnTo>
                  <a:pt x="8678" y="982617"/>
                </a:lnTo>
                <a:lnTo>
                  <a:pt x="9991" y="930867"/>
                </a:lnTo>
                <a:lnTo>
                  <a:pt x="11693" y="880156"/>
                </a:lnTo>
                <a:lnTo>
                  <a:pt x="13474" y="830242"/>
                </a:lnTo>
                <a:lnTo>
                  <a:pt x="15024" y="780884"/>
                </a:lnTo>
                <a:lnTo>
                  <a:pt x="16033" y="731837"/>
                </a:lnTo>
                <a:lnTo>
                  <a:pt x="16191" y="682860"/>
                </a:lnTo>
                <a:lnTo>
                  <a:pt x="15188" y="633710"/>
                </a:lnTo>
                <a:lnTo>
                  <a:pt x="12714" y="584144"/>
                </a:lnTo>
                <a:lnTo>
                  <a:pt x="8460" y="533921"/>
                </a:lnTo>
                <a:lnTo>
                  <a:pt x="3787" y="480314"/>
                </a:lnTo>
                <a:lnTo>
                  <a:pt x="1083" y="430151"/>
                </a:lnTo>
                <a:lnTo>
                  <a:pt x="0" y="382329"/>
                </a:lnTo>
                <a:lnTo>
                  <a:pt x="186" y="335744"/>
                </a:lnTo>
                <a:lnTo>
                  <a:pt x="1295" y="289292"/>
                </a:lnTo>
                <a:lnTo>
                  <a:pt x="2978" y="241872"/>
                </a:lnTo>
                <a:lnTo>
                  <a:pt x="4884" y="192378"/>
                </a:lnTo>
                <a:lnTo>
                  <a:pt x="6666" y="139709"/>
                </a:lnTo>
                <a:lnTo>
                  <a:pt x="7974" y="82759"/>
                </a:lnTo>
                <a:lnTo>
                  <a:pt x="8460" y="20426"/>
                </a:lnTo>
                <a:close/>
              </a:path>
            </a:pathLst>
          </a:custGeom>
          <a:noFill/>
          <a:ln cap="flat" cmpd="sng" w="28575">
            <a:solidFill>
              <a:srgbClr val="07376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2" name="Google Shape;122;g3fa57291706_0_0"/>
          <p:cNvSpPr txBox="1"/>
          <p:nvPr/>
        </p:nvSpPr>
        <p:spPr>
          <a:xfrm>
            <a:off x="5507513" y="5845375"/>
            <a:ext cx="40689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3" name="Google Shape;123;g3fa57291706_0_0"/>
          <p:cNvSpPr txBox="1"/>
          <p:nvPr/>
        </p:nvSpPr>
        <p:spPr>
          <a:xfrm>
            <a:off x="88060" y="2792850"/>
            <a:ext cx="2396700" cy="490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i="0" lang="en-GB" u="none" cap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World War One (WW1)</a:t>
            </a:r>
            <a:endParaRPr i="0" u="none" cap="none" strike="noStrike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124" name="Google Shape;124;g3fa57291706_0_0"/>
          <p:cNvSpPr txBox="1"/>
          <p:nvPr/>
        </p:nvSpPr>
        <p:spPr>
          <a:xfrm>
            <a:off x="3340602" y="2825513"/>
            <a:ext cx="1693200" cy="490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i="0" lang="en-GB" u="none" cap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orphanage</a:t>
            </a:r>
            <a:endParaRPr i="0" u="none" cap="none" strike="noStrike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125" name="Google Shape;125;g3fa57291706_0_0"/>
          <p:cNvSpPr/>
          <p:nvPr/>
        </p:nvSpPr>
        <p:spPr>
          <a:xfrm>
            <a:off x="240450" y="4906614"/>
            <a:ext cx="5353241" cy="1659342"/>
          </a:xfrm>
          <a:custGeom>
            <a:rect b="b" l="l" r="r" t="t"/>
            <a:pathLst>
              <a:path extrusionOk="0" h="1108075" w="3691890">
                <a:moveTo>
                  <a:pt x="8460" y="20426"/>
                </a:moveTo>
                <a:lnTo>
                  <a:pt x="55259" y="8117"/>
                </a:lnTo>
                <a:lnTo>
                  <a:pt x="103835" y="2851"/>
                </a:lnTo>
                <a:lnTo>
                  <a:pt x="153778" y="2929"/>
                </a:lnTo>
                <a:lnTo>
                  <a:pt x="204676" y="6651"/>
                </a:lnTo>
                <a:lnTo>
                  <a:pt x="256120" y="12316"/>
                </a:lnTo>
                <a:lnTo>
                  <a:pt x="307698" y="18226"/>
                </a:lnTo>
                <a:lnTo>
                  <a:pt x="358999" y="22681"/>
                </a:lnTo>
                <a:lnTo>
                  <a:pt x="409614" y="23981"/>
                </a:lnTo>
                <a:lnTo>
                  <a:pt x="459131" y="20426"/>
                </a:lnTo>
                <a:lnTo>
                  <a:pt x="498455" y="17544"/>
                </a:lnTo>
                <a:lnTo>
                  <a:pt x="542503" y="18130"/>
                </a:lnTo>
                <a:lnTo>
                  <a:pt x="590262" y="21301"/>
                </a:lnTo>
                <a:lnTo>
                  <a:pt x="640719" y="26174"/>
                </a:lnTo>
                <a:lnTo>
                  <a:pt x="692860" y="31866"/>
                </a:lnTo>
                <a:lnTo>
                  <a:pt x="745670" y="37493"/>
                </a:lnTo>
                <a:lnTo>
                  <a:pt x="798138" y="42172"/>
                </a:lnTo>
                <a:lnTo>
                  <a:pt x="849249" y="45020"/>
                </a:lnTo>
                <a:lnTo>
                  <a:pt x="897989" y="45152"/>
                </a:lnTo>
                <a:lnTo>
                  <a:pt x="943345" y="41686"/>
                </a:lnTo>
                <a:lnTo>
                  <a:pt x="984303" y="33739"/>
                </a:lnTo>
                <a:lnTo>
                  <a:pt x="1019850" y="20426"/>
                </a:lnTo>
                <a:lnTo>
                  <a:pt x="1056837" y="6819"/>
                </a:lnTo>
                <a:lnTo>
                  <a:pt x="1096588" y="520"/>
                </a:lnTo>
                <a:lnTo>
                  <a:pt x="1138670" y="0"/>
                </a:lnTo>
                <a:lnTo>
                  <a:pt x="1182649" y="3729"/>
                </a:lnTo>
                <a:lnTo>
                  <a:pt x="1228091" y="10180"/>
                </a:lnTo>
                <a:lnTo>
                  <a:pt x="1274563" y="17824"/>
                </a:lnTo>
                <a:lnTo>
                  <a:pt x="1321632" y="25131"/>
                </a:lnTo>
                <a:lnTo>
                  <a:pt x="1368864" y="30574"/>
                </a:lnTo>
                <a:lnTo>
                  <a:pt x="1415825" y="32623"/>
                </a:lnTo>
                <a:lnTo>
                  <a:pt x="1462082" y="29750"/>
                </a:lnTo>
                <a:lnTo>
                  <a:pt x="1507201" y="20426"/>
                </a:lnTo>
                <a:lnTo>
                  <a:pt x="1559818" y="8133"/>
                </a:lnTo>
                <a:lnTo>
                  <a:pt x="1609711" y="2228"/>
                </a:lnTo>
                <a:lnTo>
                  <a:pt x="1657777" y="1290"/>
                </a:lnTo>
                <a:lnTo>
                  <a:pt x="1704908" y="3900"/>
                </a:lnTo>
                <a:lnTo>
                  <a:pt x="1752000" y="8635"/>
                </a:lnTo>
                <a:lnTo>
                  <a:pt x="1799948" y="14076"/>
                </a:lnTo>
                <a:lnTo>
                  <a:pt x="1849646" y="18802"/>
                </a:lnTo>
                <a:lnTo>
                  <a:pt x="1901989" y="21393"/>
                </a:lnTo>
                <a:lnTo>
                  <a:pt x="1957871" y="20426"/>
                </a:lnTo>
                <a:lnTo>
                  <a:pt x="2003845" y="18805"/>
                </a:lnTo>
                <a:lnTo>
                  <a:pt x="2047641" y="18898"/>
                </a:lnTo>
                <a:lnTo>
                  <a:pt x="2090319" y="20242"/>
                </a:lnTo>
                <a:lnTo>
                  <a:pt x="2132937" y="22373"/>
                </a:lnTo>
                <a:lnTo>
                  <a:pt x="2176555" y="24829"/>
                </a:lnTo>
                <a:lnTo>
                  <a:pt x="2222232" y="27145"/>
                </a:lnTo>
                <a:lnTo>
                  <a:pt x="2271029" y="28860"/>
                </a:lnTo>
                <a:lnTo>
                  <a:pt x="2324003" y="29508"/>
                </a:lnTo>
                <a:lnTo>
                  <a:pt x="2382216" y="28628"/>
                </a:lnTo>
                <a:lnTo>
                  <a:pt x="2446725" y="25755"/>
                </a:lnTo>
                <a:lnTo>
                  <a:pt x="2518591" y="20426"/>
                </a:lnTo>
                <a:lnTo>
                  <a:pt x="2589035" y="15278"/>
                </a:lnTo>
                <a:lnTo>
                  <a:pt x="2649724" y="12872"/>
                </a:lnTo>
                <a:lnTo>
                  <a:pt x="2702391" y="12639"/>
                </a:lnTo>
                <a:lnTo>
                  <a:pt x="2748766" y="14007"/>
                </a:lnTo>
                <a:lnTo>
                  <a:pt x="2790581" y="16404"/>
                </a:lnTo>
                <a:lnTo>
                  <a:pt x="2829566" y="19260"/>
                </a:lnTo>
                <a:lnTo>
                  <a:pt x="2867452" y="22004"/>
                </a:lnTo>
                <a:lnTo>
                  <a:pt x="2905971" y="24063"/>
                </a:lnTo>
                <a:lnTo>
                  <a:pt x="2946853" y="24868"/>
                </a:lnTo>
                <a:lnTo>
                  <a:pt x="2991829" y="23846"/>
                </a:lnTo>
                <a:lnTo>
                  <a:pt x="3042632" y="20426"/>
                </a:lnTo>
                <a:lnTo>
                  <a:pt x="3089478" y="17188"/>
                </a:lnTo>
                <a:lnTo>
                  <a:pt x="3137910" y="15439"/>
                </a:lnTo>
                <a:lnTo>
                  <a:pt x="3187583" y="14919"/>
                </a:lnTo>
                <a:lnTo>
                  <a:pt x="3238152" y="15371"/>
                </a:lnTo>
                <a:lnTo>
                  <a:pt x="3289271" y="16534"/>
                </a:lnTo>
                <a:lnTo>
                  <a:pt x="3340598" y="18151"/>
                </a:lnTo>
                <a:lnTo>
                  <a:pt x="3391786" y="19963"/>
                </a:lnTo>
                <a:lnTo>
                  <a:pt x="3442491" y="21711"/>
                </a:lnTo>
                <a:lnTo>
                  <a:pt x="3492369" y="23135"/>
                </a:lnTo>
                <a:lnTo>
                  <a:pt x="3541075" y="23978"/>
                </a:lnTo>
                <a:lnTo>
                  <a:pt x="3588264" y="23980"/>
                </a:lnTo>
                <a:lnTo>
                  <a:pt x="3633591" y="22882"/>
                </a:lnTo>
                <a:lnTo>
                  <a:pt x="3676712" y="20426"/>
                </a:lnTo>
                <a:lnTo>
                  <a:pt x="3685622" y="66589"/>
                </a:lnTo>
                <a:lnTo>
                  <a:pt x="3690197" y="112090"/>
                </a:lnTo>
                <a:lnTo>
                  <a:pt x="3691287" y="157443"/>
                </a:lnTo>
                <a:lnTo>
                  <a:pt x="3689744" y="203164"/>
                </a:lnTo>
                <a:lnTo>
                  <a:pt x="3686419" y="249766"/>
                </a:lnTo>
                <a:lnTo>
                  <a:pt x="3682163" y="297765"/>
                </a:lnTo>
                <a:lnTo>
                  <a:pt x="3677828" y="347674"/>
                </a:lnTo>
                <a:lnTo>
                  <a:pt x="3674264" y="400009"/>
                </a:lnTo>
                <a:lnTo>
                  <a:pt x="3672322" y="455284"/>
                </a:lnTo>
                <a:lnTo>
                  <a:pt x="3672855" y="514014"/>
                </a:lnTo>
                <a:lnTo>
                  <a:pt x="3676712" y="576713"/>
                </a:lnTo>
                <a:lnTo>
                  <a:pt x="3680263" y="638654"/>
                </a:lnTo>
                <a:lnTo>
                  <a:pt x="3679997" y="695272"/>
                </a:lnTo>
                <a:lnTo>
                  <a:pt x="3676952" y="747324"/>
                </a:lnTo>
                <a:lnTo>
                  <a:pt x="3672160" y="795567"/>
                </a:lnTo>
                <a:lnTo>
                  <a:pt x="3666659" y="840758"/>
                </a:lnTo>
                <a:lnTo>
                  <a:pt x="3661483" y="883654"/>
                </a:lnTo>
                <a:lnTo>
                  <a:pt x="3657667" y="925013"/>
                </a:lnTo>
                <a:lnTo>
                  <a:pt x="3656247" y="965590"/>
                </a:lnTo>
                <a:lnTo>
                  <a:pt x="3658257" y="1006143"/>
                </a:lnTo>
                <a:lnTo>
                  <a:pt x="3664734" y="1047430"/>
                </a:lnTo>
                <a:lnTo>
                  <a:pt x="3676712" y="1090207"/>
                </a:lnTo>
                <a:lnTo>
                  <a:pt x="3641753" y="1090686"/>
                </a:lnTo>
                <a:lnTo>
                  <a:pt x="3598333" y="1088871"/>
                </a:lnTo>
                <a:lnTo>
                  <a:pt x="3548458" y="1085694"/>
                </a:lnTo>
                <a:lnTo>
                  <a:pt x="3494136" y="1082086"/>
                </a:lnTo>
                <a:lnTo>
                  <a:pt x="3437373" y="1078980"/>
                </a:lnTo>
                <a:lnTo>
                  <a:pt x="3380175" y="1077307"/>
                </a:lnTo>
                <a:lnTo>
                  <a:pt x="3324550" y="1077999"/>
                </a:lnTo>
                <a:lnTo>
                  <a:pt x="3272503" y="1081989"/>
                </a:lnTo>
                <a:lnTo>
                  <a:pt x="3226042" y="1090207"/>
                </a:lnTo>
                <a:lnTo>
                  <a:pt x="3183146" y="1097217"/>
                </a:lnTo>
                <a:lnTo>
                  <a:pt x="3140239" y="1098186"/>
                </a:lnTo>
                <a:lnTo>
                  <a:pt x="3096993" y="1094952"/>
                </a:lnTo>
                <a:lnTo>
                  <a:pt x="3053081" y="1089352"/>
                </a:lnTo>
                <a:lnTo>
                  <a:pt x="3008175" y="1083225"/>
                </a:lnTo>
                <a:lnTo>
                  <a:pt x="2961947" y="1078409"/>
                </a:lnTo>
                <a:lnTo>
                  <a:pt x="2914069" y="1076742"/>
                </a:lnTo>
                <a:lnTo>
                  <a:pt x="2864213" y="1080062"/>
                </a:lnTo>
                <a:lnTo>
                  <a:pt x="2812051" y="1090207"/>
                </a:lnTo>
                <a:lnTo>
                  <a:pt x="2771912" y="1098303"/>
                </a:lnTo>
                <a:lnTo>
                  <a:pt x="2731450" y="1101933"/>
                </a:lnTo>
                <a:lnTo>
                  <a:pt x="2690402" y="1101996"/>
                </a:lnTo>
                <a:lnTo>
                  <a:pt x="2648506" y="1099389"/>
                </a:lnTo>
                <a:lnTo>
                  <a:pt x="2605500" y="1095012"/>
                </a:lnTo>
                <a:lnTo>
                  <a:pt x="2561121" y="1089761"/>
                </a:lnTo>
                <a:lnTo>
                  <a:pt x="2515108" y="1084535"/>
                </a:lnTo>
                <a:lnTo>
                  <a:pt x="2467196" y="1080232"/>
                </a:lnTo>
                <a:lnTo>
                  <a:pt x="2417126" y="1077749"/>
                </a:lnTo>
                <a:lnTo>
                  <a:pt x="2364633" y="1077986"/>
                </a:lnTo>
                <a:lnTo>
                  <a:pt x="2309455" y="1081839"/>
                </a:lnTo>
                <a:lnTo>
                  <a:pt x="2251331" y="1090207"/>
                </a:lnTo>
                <a:lnTo>
                  <a:pt x="2186615" y="1100124"/>
                </a:lnTo>
                <a:lnTo>
                  <a:pt x="2133817" y="1104492"/>
                </a:lnTo>
                <a:lnTo>
                  <a:pt x="2090105" y="1104565"/>
                </a:lnTo>
                <a:lnTo>
                  <a:pt x="2052647" y="1101597"/>
                </a:lnTo>
                <a:lnTo>
                  <a:pt x="2018612" y="1096845"/>
                </a:lnTo>
                <a:lnTo>
                  <a:pt x="1985168" y="1091561"/>
                </a:lnTo>
                <a:lnTo>
                  <a:pt x="1949482" y="1087000"/>
                </a:lnTo>
                <a:lnTo>
                  <a:pt x="1908724" y="1084418"/>
                </a:lnTo>
                <a:lnTo>
                  <a:pt x="1860061" y="1085069"/>
                </a:lnTo>
                <a:lnTo>
                  <a:pt x="1800661" y="1090207"/>
                </a:lnTo>
                <a:lnTo>
                  <a:pt x="1746502" y="1094690"/>
                </a:lnTo>
                <a:lnTo>
                  <a:pt x="1693566" y="1095676"/>
                </a:lnTo>
                <a:lnTo>
                  <a:pt x="1641892" y="1093969"/>
                </a:lnTo>
                <a:lnTo>
                  <a:pt x="1591518" y="1090374"/>
                </a:lnTo>
                <a:lnTo>
                  <a:pt x="1542482" y="1085695"/>
                </a:lnTo>
                <a:lnTo>
                  <a:pt x="1494823" y="1080738"/>
                </a:lnTo>
                <a:lnTo>
                  <a:pt x="1448580" y="1076307"/>
                </a:lnTo>
                <a:lnTo>
                  <a:pt x="1403790" y="1073207"/>
                </a:lnTo>
                <a:lnTo>
                  <a:pt x="1360493" y="1072242"/>
                </a:lnTo>
                <a:lnTo>
                  <a:pt x="1318727" y="1074217"/>
                </a:lnTo>
                <a:lnTo>
                  <a:pt x="1278530" y="1079938"/>
                </a:lnTo>
                <a:lnTo>
                  <a:pt x="1239941" y="1090207"/>
                </a:lnTo>
                <a:lnTo>
                  <a:pt x="1204278" y="1099312"/>
                </a:lnTo>
                <a:lnTo>
                  <a:pt x="1167002" y="1103576"/>
                </a:lnTo>
                <a:lnTo>
                  <a:pt x="1128084" y="1103907"/>
                </a:lnTo>
                <a:lnTo>
                  <a:pt x="1087497" y="1101209"/>
                </a:lnTo>
                <a:lnTo>
                  <a:pt x="1045213" y="1096390"/>
                </a:lnTo>
                <a:lnTo>
                  <a:pt x="1001205" y="1090356"/>
                </a:lnTo>
                <a:lnTo>
                  <a:pt x="955445" y="1084012"/>
                </a:lnTo>
                <a:lnTo>
                  <a:pt x="907905" y="1078266"/>
                </a:lnTo>
                <a:lnTo>
                  <a:pt x="858558" y="1074022"/>
                </a:lnTo>
                <a:lnTo>
                  <a:pt x="807376" y="1072189"/>
                </a:lnTo>
                <a:lnTo>
                  <a:pt x="754331" y="1073671"/>
                </a:lnTo>
                <a:lnTo>
                  <a:pt x="699397" y="1079375"/>
                </a:lnTo>
                <a:lnTo>
                  <a:pt x="642544" y="1090207"/>
                </a:lnTo>
                <a:lnTo>
                  <a:pt x="586367" y="1101011"/>
                </a:lnTo>
                <a:lnTo>
                  <a:pt x="533161" y="1106638"/>
                </a:lnTo>
                <a:lnTo>
                  <a:pt x="482452" y="1108009"/>
                </a:lnTo>
                <a:lnTo>
                  <a:pt x="433766" y="1106046"/>
                </a:lnTo>
                <a:lnTo>
                  <a:pt x="386630" y="1101668"/>
                </a:lnTo>
                <a:lnTo>
                  <a:pt x="340570" y="1095797"/>
                </a:lnTo>
                <a:lnTo>
                  <a:pt x="295111" y="1089352"/>
                </a:lnTo>
                <a:lnTo>
                  <a:pt x="249780" y="1083255"/>
                </a:lnTo>
                <a:lnTo>
                  <a:pt x="204104" y="1078426"/>
                </a:lnTo>
                <a:lnTo>
                  <a:pt x="157607" y="1075787"/>
                </a:lnTo>
                <a:lnTo>
                  <a:pt x="109817" y="1076256"/>
                </a:lnTo>
                <a:lnTo>
                  <a:pt x="60259" y="1080756"/>
                </a:lnTo>
                <a:lnTo>
                  <a:pt x="8460" y="1090207"/>
                </a:lnTo>
                <a:lnTo>
                  <a:pt x="8065" y="1035650"/>
                </a:lnTo>
                <a:lnTo>
                  <a:pt x="8678" y="982617"/>
                </a:lnTo>
                <a:lnTo>
                  <a:pt x="9991" y="930867"/>
                </a:lnTo>
                <a:lnTo>
                  <a:pt x="11693" y="880156"/>
                </a:lnTo>
                <a:lnTo>
                  <a:pt x="13474" y="830242"/>
                </a:lnTo>
                <a:lnTo>
                  <a:pt x="15024" y="780884"/>
                </a:lnTo>
                <a:lnTo>
                  <a:pt x="16033" y="731837"/>
                </a:lnTo>
                <a:lnTo>
                  <a:pt x="16191" y="682860"/>
                </a:lnTo>
                <a:lnTo>
                  <a:pt x="15188" y="633710"/>
                </a:lnTo>
                <a:lnTo>
                  <a:pt x="12714" y="584144"/>
                </a:lnTo>
                <a:lnTo>
                  <a:pt x="8460" y="533921"/>
                </a:lnTo>
                <a:lnTo>
                  <a:pt x="3787" y="480314"/>
                </a:lnTo>
                <a:lnTo>
                  <a:pt x="1083" y="430151"/>
                </a:lnTo>
                <a:lnTo>
                  <a:pt x="0" y="382329"/>
                </a:lnTo>
                <a:lnTo>
                  <a:pt x="186" y="335744"/>
                </a:lnTo>
                <a:lnTo>
                  <a:pt x="1295" y="289292"/>
                </a:lnTo>
                <a:lnTo>
                  <a:pt x="2978" y="241872"/>
                </a:lnTo>
                <a:lnTo>
                  <a:pt x="4884" y="192378"/>
                </a:lnTo>
                <a:lnTo>
                  <a:pt x="6666" y="139709"/>
                </a:lnTo>
                <a:lnTo>
                  <a:pt x="7974" y="82759"/>
                </a:lnTo>
                <a:lnTo>
                  <a:pt x="8460" y="20426"/>
                </a:lnTo>
                <a:close/>
              </a:path>
            </a:pathLst>
          </a:custGeom>
          <a:noFill/>
          <a:ln cap="flat" cmpd="sng" w="28575">
            <a:solidFill>
              <a:srgbClr val="07376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6" name="Google Shape;126;g3fa57291706_0_0"/>
          <p:cNvSpPr txBox="1"/>
          <p:nvPr/>
        </p:nvSpPr>
        <p:spPr>
          <a:xfrm>
            <a:off x="6082862" y="2894266"/>
            <a:ext cx="3403800" cy="49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i="0" lang="en-GB" sz="16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Tottenham Hotspur signed Walter Tull in the early 1900s. </a:t>
            </a:r>
            <a:endParaRPr i="0" sz="1600" u="none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27" name="Google Shape;127;g3fa57291706_0_0"/>
          <p:cNvSpPr txBox="1"/>
          <p:nvPr/>
        </p:nvSpPr>
        <p:spPr>
          <a:xfrm>
            <a:off x="5574714" y="5561987"/>
            <a:ext cx="4085700" cy="686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28" name="Google Shape;128;g3fa57291706_0_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423062" y="1656835"/>
            <a:ext cx="829418" cy="128265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lter Tull - The National Archives" id="129" name="Google Shape;129;g3fa57291706_0_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515491" y="1702038"/>
            <a:ext cx="1746379" cy="1192239"/>
          </a:xfrm>
          <a:prstGeom prst="rect">
            <a:avLst/>
          </a:prstGeom>
          <a:noFill/>
          <a:ln>
            <a:noFill/>
          </a:ln>
        </p:spPr>
      </p:pic>
      <p:pic>
        <p:nvPicPr>
          <p:cNvPr id="130" name="Google Shape;130;g3fa57291706_0_0"/>
          <p:cNvPicPr preferRelativeResize="0"/>
          <p:nvPr/>
        </p:nvPicPr>
        <p:blipFill rotWithShape="1">
          <a:blip r:embed="rId5">
            <a:alphaModFix/>
          </a:blip>
          <a:srcRect b="17295" l="9652" r="3467" t="27041"/>
          <a:stretch/>
        </p:blipFill>
        <p:spPr>
          <a:xfrm>
            <a:off x="3253975" y="1987925"/>
            <a:ext cx="1866450" cy="795876"/>
          </a:xfrm>
          <a:prstGeom prst="rect">
            <a:avLst/>
          </a:prstGeom>
          <a:noFill/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descr="Pin on History" id="131" name="Google Shape;131;g3fa57291706_0_0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563727" y="1717752"/>
            <a:ext cx="1445351" cy="1074300"/>
          </a:xfrm>
          <a:prstGeom prst="rect">
            <a:avLst/>
          </a:prstGeom>
          <a:noFill/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32" name="Google Shape;132;g3fa57291706_0_0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3606284" y="197203"/>
            <a:ext cx="1071058" cy="1074300"/>
          </a:xfrm>
          <a:prstGeom prst="rect">
            <a:avLst/>
          </a:prstGeom>
          <a:noFill/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33" name="Google Shape;133;g3fa57291706_0_0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6350775" y="3940744"/>
            <a:ext cx="3164415" cy="2457468"/>
          </a:xfrm>
          <a:prstGeom prst="rect">
            <a:avLst/>
          </a:prstGeom>
          <a:noFill/>
          <a:ln>
            <a:noFill/>
          </a:ln>
        </p:spPr>
      </p:pic>
      <p:sp>
        <p:nvSpPr>
          <p:cNvPr id="134" name="Google Shape;134;g3fa57291706_0_0"/>
          <p:cNvSpPr txBox="1"/>
          <p:nvPr/>
        </p:nvSpPr>
        <p:spPr>
          <a:xfrm>
            <a:off x="5346990" y="4462191"/>
            <a:ext cx="1319100" cy="490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1" i="0" lang="en-GB" sz="1600" u="none" cap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Then</a:t>
            </a:r>
            <a:endParaRPr b="1" i="0" sz="1600" u="none" cap="none" strike="noStrike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135" name="Google Shape;135;g3fa57291706_0_0"/>
          <p:cNvSpPr txBox="1"/>
          <p:nvPr/>
        </p:nvSpPr>
        <p:spPr>
          <a:xfrm>
            <a:off x="5359122" y="5579253"/>
            <a:ext cx="1319100" cy="490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1" i="0" lang="en-GB" sz="1600" u="none" cap="none" strike="noStrike">
                <a:solidFill>
                  <a:srgbClr val="0000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Now</a:t>
            </a:r>
            <a:endParaRPr b="1" i="0" sz="1600" u="none" cap="none" strike="noStrike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pic>
        <p:nvPicPr>
          <p:cNvPr id="136" name="Google Shape;136;g3fa57291706_0_0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316650" y="5015147"/>
            <a:ext cx="5174062" cy="14580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37" name="Google Shape;137;g3fa57291706_0_0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360525" y="197200"/>
            <a:ext cx="1693200" cy="1074301"/>
          </a:xfrm>
          <a:prstGeom prst="rect">
            <a:avLst/>
          </a:prstGeom>
          <a:noFill/>
          <a:ln cap="flat" cmpd="sng" w="19050">
            <a:solidFill>
              <a:srgbClr val="44546A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138" name="Google Shape;138;g3fa57291706_0_0"/>
          <p:cNvSpPr txBox="1"/>
          <p:nvPr/>
        </p:nvSpPr>
        <p:spPr>
          <a:xfrm>
            <a:off x="547580" y="1229700"/>
            <a:ext cx="1319100" cy="490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GB">
                <a:latin typeface="Century Gothic"/>
                <a:ea typeface="Century Gothic"/>
                <a:cs typeface="Century Gothic"/>
                <a:sym typeface="Century Gothic"/>
              </a:rPr>
              <a:t>battalion </a:t>
            </a:r>
            <a:endParaRPr i="0" u="none" cap="none" strike="noStrike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139" name="Google Shape;139;g3fa57291706_0_0"/>
          <p:cNvSpPr txBox="1"/>
          <p:nvPr/>
        </p:nvSpPr>
        <p:spPr>
          <a:xfrm>
            <a:off x="2667175" y="1176800"/>
            <a:ext cx="2949300" cy="921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GB">
                <a:latin typeface="Century Gothic"/>
                <a:ea typeface="Century Gothic"/>
                <a:cs typeface="Century Gothic"/>
                <a:sym typeface="Century Gothic"/>
              </a:rPr>
              <a:t>racism - treating someone differently because of their skin colour</a:t>
            </a:r>
            <a:endParaRPr i="0" u="none" cap="none" strike="noStrike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pic>
        <p:nvPicPr>
          <p:cNvPr id="140" name="Google Shape;140;g3fa57291706_0_0"/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405250" y="3651889"/>
            <a:ext cx="769097" cy="11054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41" name="Google Shape;141;g3fa57291706_0_0"/>
          <p:cNvPicPr preferRelativeResize="0"/>
          <p:nvPr/>
        </p:nvPicPr>
        <p:blipFill rotWithShape="1">
          <a:blip r:embed="rId12">
            <a:alphaModFix/>
          </a:blip>
          <a:srcRect b="13810" l="27919" r="26469" t="25326"/>
          <a:stretch/>
        </p:blipFill>
        <p:spPr>
          <a:xfrm>
            <a:off x="1174346" y="3651889"/>
            <a:ext cx="1730717" cy="1105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2" name="Google Shape;142;g3fa57291706_0_0"/>
          <p:cNvPicPr preferRelativeResize="0"/>
          <p:nvPr/>
        </p:nvPicPr>
        <p:blipFill rotWithShape="1">
          <a:blip r:embed="rId13">
            <a:alphaModFix/>
          </a:blip>
          <a:srcRect b="5919" l="14840" r="18010" t="5609"/>
          <a:stretch/>
        </p:blipFill>
        <p:spPr>
          <a:xfrm>
            <a:off x="2904113" y="3655518"/>
            <a:ext cx="1570046" cy="1105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3" name="Google Shape;143;g3fa57291706_0_0"/>
          <p:cNvPicPr preferRelativeResize="0"/>
          <p:nvPr/>
        </p:nvPicPr>
        <p:blipFill rotWithShape="1">
          <a:blip r:embed="rId14">
            <a:alphaModFix/>
          </a:blip>
          <a:srcRect b="0" l="46493" r="19659" t="0"/>
          <a:stretch/>
        </p:blipFill>
        <p:spPr>
          <a:xfrm>
            <a:off x="4474157" y="3655516"/>
            <a:ext cx="660400" cy="1105402"/>
          </a:xfrm>
          <a:prstGeom prst="rect">
            <a:avLst/>
          </a:prstGeom>
          <a:noFill/>
          <a:ln>
            <a:noFill/>
          </a:ln>
        </p:spPr>
      </p:pic>
      <p:sp>
        <p:nvSpPr>
          <p:cNvPr id="144" name="Google Shape;144;g3fa57291706_0_0"/>
          <p:cNvSpPr txBox="1"/>
          <p:nvPr/>
        </p:nvSpPr>
        <p:spPr>
          <a:xfrm>
            <a:off x="2752400" y="6279925"/>
            <a:ext cx="729300" cy="1932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Neil Armstrong</a:t>
            </a:r>
            <a:endParaRPr sz="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2022-06-29T19:40:42Z</dcterms:created>
  <dc:creator>Abigail Mayhew</dc:creato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2020-03-30T00:00:00Z</vt:filetime>
  </property>
  <property fmtid="{D5CDD505-2E9C-101B-9397-08002B2CF9AE}" pid="3" name="LastSaved">
    <vt:filetime>2022-06-29T00:00:00Z</vt:filetime>
  </property>
</Properties>
</file>