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3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</p:sldIdLst>
  <p:sldSz cy="6858000" cx="9906000"/>
  <p:notesSz cx="9906000" cy="6858000"/>
  <p:embeddedFontLst>
    <p:embeddedFont>
      <p:font typeface="Short Stack"/>
      <p:regular r:id="rId10"/>
    </p:embeddedFont>
    <p:embeddedFont>
      <p:font typeface="Century Gothic"/>
      <p:regular r:id="rId11"/>
      <p:bold r:id="rId12"/>
      <p:italic r:id="rId13"/>
      <p:boldItalic r:id="rId1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CenturyGothic-regular.fntdata"/><Relationship Id="rId10" Type="http://schemas.openxmlformats.org/officeDocument/2006/relationships/font" Target="fonts/ShortStack-regular.fntdata"/><Relationship Id="rId13" Type="http://schemas.openxmlformats.org/officeDocument/2006/relationships/font" Target="fonts/CenturyGothic-italic.fntdata"/><Relationship Id="rId12" Type="http://schemas.openxmlformats.org/officeDocument/2006/relationships/font" Target="fonts/CenturyGothic-bold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font" Target="fonts/CenturyGothic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651325" y="514350"/>
            <a:ext cx="6604325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990600" y="3257550"/>
            <a:ext cx="79248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g29b9226614f_0_3:notes"/>
          <p:cNvSpPr/>
          <p:nvPr>
            <p:ph idx="2" type="sldImg"/>
          </p:nvPr>
        </p:nvSpPr>
        <p:spPr>
          <a:xfrm>
            <a:off x="1651325" y="514350"/>
            <a:ext cx="6604200" cy="2571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" name="Google Shape;42;g29b9226614f_0_3:notes"/>
          <p:cNvSpPr txBox="1"/>
          <p:nvPr>
            <p:ph idx="1" type="body"/>
          </p:nvPr>
        </p:nvSpPr>
        <p:spPr>
          <a:xfrm>
            <a:off x="990600" y="3257550"/>
            <a:ext cx="79248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3f3d6212d6d_0_0:notes"/>
          <p:cNvSpPr/>
          <p:nvPr>
            <p:ph idx="2" type="sldImg"/>
          </p:nvPr>
        </p:nvSpPr>
        <p:spPr>
          <a:xfrm>
            <a:off x="1651325" y="514350"/>
            <a:ext cx="6604200" cy="2571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3f3d6212d6d_0_0:notes"/>
          <p:cNvSpPr txBox="1"/>
          <p:nvPr>
            <p:ph idx="1" type="body"/>
          </p:nvPr>
        </p:nvSpPr>
        <p:spPr>
          <a:xfrm>
            <a:off x="990600" y="3257550"/>
            <a:ext cx="79248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2f7b86abefd_1_0:notes"/>
          <p:cNvSpPr/>
          <p:nvPr>
            <p:ph idx="2" type="sldImg"/>
          </p:nvPr>
        </p:nvSpPr>
        <p:spPr>
          <a:xfrm>
            <a:off x="1651325" y="514350"/>
            <a:ext cx="6604200" cy="2571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2f7b86abefd_1_0:notes"/>
          <p:cNvSpPr txBox="1"/>
          <p:nvPr>
            <p:ph idx="1" type="body"/>
          </p:nvPr>
        </p:nvSpPr>
        <p:spPr>
          <a:xfrm>
            <a:off x="990600" y="3257550"/>
            <a:ext cx="79248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3fa887400c2_1_0:notes"/>
          <p:cNvSpPr/>
          <p:nvPr>
            <p:ph idx="2" type="sldImg"/>
          </p:nvPr>
        </p:nvSpPr>
        <p:spPr>
          <a:xfrm>
            <a:off x="1651325" y="514350"/>
            <a:ext cx="6604200" cy="2571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3fa887400c2_1_0:notes"/>
          <p:cNvSpPr txBox="1"/>
          <p:nvPr>
            <p:ph idx="1" type="body"/>
          </p:nvPr>
        </p:nvSpPr>
        <p:spPr>
          <a:xfrm>
            <a:off x="990600" y="3257550"/>
            <a:ext cx="79248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"/>
          <p:cNvSpPr txBox="1"/>
          <p:nvPr>
            <p:ph type="title"/>
          </p:nvPr>
        </p:nvSpPr>
        <p:spPr>
          <a:xfrm>
            <a:off x="6565100" y="113283"/>
            <a:ext cx="1740600" cy="26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600" u="sng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2"/>
          <p:cNvSpPr txBox="1"/>
          <p:nvPr>
            <p:ph idx="1" type="body"/>
          </p:nvPr>
        </p:nvSpPr>
        <p:spPr>
          <a:xfrm>
            <a:off x="598798" y="2826003"/>
            <a:ext cx="8708400" cy="150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3368040" y="6377940"/>
            <a:ext cx="31698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0" type="dt"/>
          </p:nvPr>
        </p:nvSpPr>
        <p:spPr>
          <a:xfrm>
            <a:off x="495300" y="6377940"/>
            <a:ext cx="22785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2" type="sldNum"/>
          </p:nvPr>
        </p:nvSpPr>
        <p:spPr>
          <a:xfrm>
            <a:off x="7132320" y="6377940"/>
            <a:ext cx="22785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 txBox="1"/>
          <p:nvPr>
            <p:ph type="ctrTitle"/>
          </p:nvPr>
        </p:nvSpPr>
        <p:spPr>
          <a:xfrm>
            <a:off x="742950" y="2125980"/>
            <a:ext cx="8420100" cy="1440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" type="subTitle"/>
          </p:nvPr>
        </p:nvSpPr>
        <p:spPr>
          <a:xfrm>
            <a:off x="1485900" y="3840480"/>
            <a:ext cx="6934200" cy="17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1" type="ftr"/>
          </p:nvPr>
        </p:nvSpPr>
        <p:spPr>
          <a:xfrm>
            <a:off x="3368040" y="6377940"/>
            <a:ext cx="31698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0" type="dt"/>
          </p:nvPr>
        </p:nvSpPr>
        <p:spPr>
          <a:xfrm>
            <a:off x="495300" y="6377940"/>
            <a:ext cx="22785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"/>
          <p:cNvSpPr txBox="1"/>
          <p:nvPr>
            <p:ph idx="12" type="sldNum"/>
          </p:nvPr>
        </p:nvSpPr>
        <p:spPr>
          <a:xfrm>
            <a:off x="7132320" y="6377940"/>
            <a:ext cx="22785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>
  <p:cSld name="Two Content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4"/>
          <p:cNvSpPr txBox="1"/>
          <p:nvPr>
            <p:ph type="title"/>
          </p:nvPr>
        </p:nvSpPr>
        <p:spPr>
          <a:xfrm>
            <a:off x="6565100" y="113283"/>
            <a:ext cx="1740600" cy="26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600" u="sng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" type="body"/>
          </p:nvPr>
        </p:nvSpPr>
        <p:spPr>
          <a:xfrm>
            <a:off x="495300" y="1577340"/>
            <a:ext cx="4309200" cy="4526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2" type="body"/>
          </p:nvPr>
        </p:nvSpPr>
        <p:spPr>
          <a:xfrm>
            <a:off x="5101590" y="1577340"/>
            <a:ext cx="4309200" cy="4526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1" type="ftr"/>
          </p:nvPr>
        </p:nvSpPr>
        <p:spPr>
          <a:xfrm>
            <a:off x="3368040" y="6377940"/>
            <a:ext cx="31698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"/>
          <p:cNvSpPr txBox="1"/>
          <p:nvPr>
            <p:ph idx="10" type="dt"/>
          </p:nvPr>
        </p:nvSpPr>
        <p:spPr>
          <a:xfrm>
            <a:off x="495300" y="6377940"/>
            <a:ext cx="22785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4"/>
          <p:cNvSpPr txBox="1"/>
          <p:nvPr>
            <p:ph idx="12" type="sldNum"/>
          </p:nvPr>
        </p:nvSpPr>
        <p:spPr>
          <a:xfrm>
            <a:off x="7132320" y="6377940"/>
            <a:ext cx="22785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 Only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 txBox="1"/>
          <p:nvPr>
            <p:ph type="title"/>
          </p:nvPr>
        </p:nvSpPr>
        <p:spPr>
          <a:xfrm>
            <a:off x="6565100" y="113283"/>
            <a:ext cx="1740600" cy="26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600" u="sng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5"/>
          <p:cNvSpPr txBox="1"/>
          <p:nvPr>
            <p:ph idx="11" type="ftr"/>
          </p:nvPr>
        </p:nvSpPr>
        <p:spPr>
          <a:xfrm>
            <a:off x="3368040" y="6377940"/>
            <a:ext cx="31698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0" type="dt"/>
          </p:nvPr>
        </p:nvSpPr>
        <p:spPr>
          <a:xfrm>
            <a:off x="495300" y="6377940"/>
            <a:ext cx="22785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2" type="sldNum"/>
          </p:nvPr>
        </p:nvSpPr>
        <p:spPr>
          <a:xfrm>
            <a:off x="7132320" y="6377940"/>
            <a:ext cx="22785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Blank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idx="11" type="ftr"/>
          </p:nvPr>
        </p:nvSpPr>
        <p:spPr>
          <a:xfrm>
            <a:off x="3368040" y="6377940"/>
            <a:ext cx="31698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0" type="dt"/>
          </p:nvPr>
        </p:nvSpPr>
        <p:spPr>
          <a:xfrm>
            <a:off x="495300" y="6377940"/>
            <a:ext cx="22785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7132320" y="6377940"/>
            <a:ext cx="22785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5CD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0" y="0"/>
            <a:ext cx="9906000" cy="6858000"/>
          </a:xfrm>
          <a:custGeom>
            <a:rect b="b" l="l" r="r" t="t"/>
            <a:pathLst>
              <a:path extrusionOk="0" h="6858000" w="9906000">
                <a:moveTo>
                  <a:pt x="9906000" y="0"/>
                </a:moveTo>
                <a:lnTo>
                  <a:pt x="0" y="0"/>
                </a:lnTo>
                <a:lnTo>
                  <a:pt x="0" y="6857999"/>
                </a:lnTo>
                <a:lnTo>
                  <a:pt x="9906000" y="6857999"/>
                </a:lnTo>
                <a:lnTo>
                  <a:pt x="9906000" y="0"/>
                </a:lnTo>
                <a:close/>
              </a:path>
            </a:pathLst>
          </a:custGeom>
          <a:solidFill>
            <a:srgbClr val="92D050">
              <a:alpha val="24314"/>
            </a:srgbClr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" name="Google Shape;7;p1"/>
          <p:cNvSpPr txBox="1"/>
          <p:nvPr>
            <p:ph type="title"/>
          </p:nvPr>
        </p:nvSpPr>
        <p:spPr>
          <a:xfrm>
            <a:off x="6565100" y="113283"/>
            <a:ext cx="1740600" cy="26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600" u="sng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" type="body"/>
          </p:nvPr>
        </p:nvSpPr>
        <p:spPr>
          <a:xfrm>
            <a:off x="598798" y="2826003"/>
            <a:ext cx="8708400" cy="150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368040" y="6377940"/>
            <a:ext cx="31698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0" type="dt"/>
          </p:nvPr>
        </p:nvSpPr>
        <p:spPr>
          <a:xfrm>
            <a:off x="495300" y="6377940"/>
            <a:ext cx="22785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2" type="sldNum"/>
          </p:nvPr>
        </p:nvSpPr>
        <p:spPr>
          <a:xfrm>
            <a:off x="7132320" y="6377940"/>
            <a:ext cx="22785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Relationship Id="rId4" Type="http://schemas.openxmlformats.org/officeDocument/2006/relationships/image" Target="../media/image1.png"/><Relationship Id="rId10" Type="http://schemas.openxmlformats.org/officeDocument/2006/relationships/image" Target="../media/image7.png"/><Relationship Id="rId9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8.png"/><Relationship Id="rId8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Relationship Id="rId4" Type="http://schemas.openxmlformats.org/officeDocument/2006/relationships/image" Target="../media/image1.png"/><Relationship Id="rId10" Type="http://schemas.openxmlformats.org/officeDocument/2006/relationships/image" Target="../media/image7.png"/><Relationship Id="rId9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8.png"/><Relationship Id="rId8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Relationship Id="rId4" Type="http://schemas.openxmlformats.org/officeDocument/2006/relationships/image" Target="../media/image1.png"/><Relationship Id="rId10" Type="http://schemas.openxmlformats.org/officeDocument/2006/relationships/image" Target="../media/image7.png"/><Relationship Id="rId9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8.png"/><Relationship Id="rId8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Relationship Id="rId4" Type="http://schemas.openxmlformats.org/officeDocument/2006/relationships/image" Target="../media/image1.png"/><Relationship Id="rId10" Type="http://schemas.openxmlformats.org/officeDocument/2006/relationships/image" Target="../media/image7.png"/><Relationship Id="rId9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8.png"/><Relationship Id="rId8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7"/>
          <p:cNvSpPr/>
          <p:nvPr/>
        </p:nvSpPr>
        <p:spPr>
          <a:xfrm>
            <a:off x="13525" y="-3375"/>
            <a:ext cx="9906000" cy="68703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5" name="Google Shape;45;p7"/>
          <p:cNvCxnSpPr/>
          <p:nvPr/>
        </p:nvCxnSpPr>
        <p:spPr>
          <a:xfrm>
            <a:off x="5002150" y="12300"/>
            <a:ext cx="0" cy="6870300"/>
          </a:xfrm>
          <a:prstGeom prst="straightConnector1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46" name="Google Shape;46;p7"/>
          <p:cNvSpPr txBox="1"/>
          <p:nvPr/>
        </p:nvSpPr>
        <p:spPr>
          <a:xfrm>
            <a:off x="458825" y="-36975"/>
            <a:ext cx="44313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lnSpcReduction="20000"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lang="en-GB" sz="3200" u="sng">
                <a:latin typeface="Century Gothic"/>
                <a:ea typeface="Century Gothic"/>
                <a:cs typeface="Century Gothic"/>
                <a:sym typeface="Century Gothic"/>
              </a:rPr>
              <a:t>Then</a:t>
            </a:r>
            <a:br>
              <a:rPr b="1" lang="en-GB" sz="3200" u="sng">
                <a:latin typeface="Century Gothic"/>
                <a:ea typeface="Century Gothic"/>
                <a:cs typeface="Century Gothic"/>
                <a:sym typeface="Century Gothic"/>
              </a:rPr>
            </a:br>
            <a:r>
              <a:rPr lang="en-GB" sz="3200">
                <a:latin typeface="Century Gothic"/>
                <a:ea typeface="Century Gothic"/>
                <a:cs typeface="Century Gothic"/>
                <a:sym typeface="Century Gothic"/>
              </a:rPr>
              <a:t>1950s</a:t>
            </a:r>
            <a:endParaRPr i="0" sz="3200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47" name="Google Shape;47;p7"/>
          <p:cNvSpPr txBox="1"/>
          <p:nvPr/>
        </p:nvSpPr>
        <p:spPr>
          <a:xfrm>
            <a:off x="5306150" y="-12375"/>
            <a:ext cx="4431300" cy="87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lnSpcReduction="20000"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lang="en-GB" sz="3200" u="sng">
                <a:latin typeface="Century Gothic"/>
                <a:ea typeface="Century Gothic"/>
                <a:cs typeface="Century Gothic"/>
                <a:sym typeface="Century Gothic"/>
              </a:rPr>
              <a:t>Now</a:t>
            </a:r>
            <a:br>
              <a:rPr b="1" lang="en-GB" sz="3200" u="sng">
                <a:latin typeface="Century Gothic"/>
                <a:ea typeface="Century Gothic"/>
                <a:cs typeface="Century Gothic"/>
                <a:sym typeface="Century Gothic"/>
              </a:rPr>
            </a:br>
            <a:r>
              <a:rPr lang="en-GB" sz="3200">
                <a:latin typeface="Century Gothic"/>
                <a:ea typeface="Century Gothic"/>
                <a:cs typeface="Century Gothic"/>
                <a:sym typeface="Century Gothic"/>
              </a:rPr>
              <a:t>2026</a:t>
            </a:r>
            <a:r>
              <a:rPr b="1" lang="en-GB" sz="3200" u="sng"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 b="1" i="0" sz="3200" u="sng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grpSp>
        <p:nvGrpSpPr>
          <p:cNvPr id="48" name="Google Shape;48;p7"/>
          <p:cNvGrpSpPr/>
          <p:nvPr/>
        </p:nvGrpSpPr>
        <p:grpSpPr>
          <a:xfrm>
            <a:off x="638350" y="861813"/>
            <a:ext cx="7883600" cy="1398487"/>
            <a:chOff x="577650" y="1101238"/>
            <a:chExt cx="7883600" cy="1398487"/>
          </a:xfrm>
        </p:grpSpPr>
        <p:pic>
          <p:nvPicPr>
            <p:cNvPr id="49" name="Google Shape;49;p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577650" y="1101238"/>
              <a:ext cx="1878899" cy="139848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0" name="Google Shape;50;p7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582350" y="1101250"/>
              <a:ext cx="1878900" cy="1398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" name="Google Shape;51;p7"/>
            <p:cNvSpPr txBox="1"/>
            <p:nvPr/>
          </p:nvSpPr>
          <p:spPr>
            <a:xfrm>
              <a:off x="4062700" y="1364225"/>
              <a:ext cx="1878900" cy="626700"/>
            </a:xfrm>
            <a:prstGeom prst="rect">
              <a:avLst/>
            </a:prstGeom>
            <a:solidFill>
              <a:srgbClr val="FFFFFF"/>
            </a:solidFill>
            <a:ln cap="flat" cmpd="sng" w="3810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2400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Shops</a:t>
              </a:r>
              <a:endParaRPr b="1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52" name="Google Shape;52;p7"/>
          <p:cNvGrpSpPr/>
          <p:nvPr/>
        </p:nvGrpSpPr>
        <p:grpSpPr>
          <a:xfrm>
            <a:off x="759750" y="2419013"/>
            <a:ext cx="7762199" cy="1232042"/>
            <a:chOff x="699050" y="2713988"/>
            <a:chExt cx="7762199" cy="1232042"/>
          </a:xfrm>
        </p:grpSpPr>
        <p:pic>
          <p:nvPicPr>
            <p:cNvPr id="53" name="Google Shape;53;p7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699050" y="2714550"/>
              <a:ext cx="1757501" cy="123092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4" name="Google Shape;54;p7"/>
            <p:cNvPicPr preferRelativeResize="0"/>
            <p:nvPr/>
          </p:nvPicPr>
          <p:blipFill rotWithShape="1">
            <a:blip r:embed="rId6">
              <a:alphaModFix/>
            </a:blip>
            <a:srcRect b="0" l="7148" r="14812" t="0"/>
            <a:stretch/>
          </p:blipFill>
          <p:spPr>
            <a:xfrm>
              <a:off x="6582350" y="2713988"/>
              <a:ext cx="1878899" cy="123204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5" name="Google Shape;55;p7"/>
            <p:cNvSpPr txBox="1"/>
            <p:nvPr/>
          </p:nvSpPr>
          <p:spPr>
            <a:xfrm>
              <a:off x="4023900" y="2869425"/>
              <a:ext cx="1878900" cy="626700"/>
            </a:xfrm>
            <a:prstGeom prst="rect">
              <a:avLst/>
            </a:prstGeom>
            <a:solidFill>
              <a:srgbClr val="FFFFFF"/>
            </a:solidFill>
            <a:ln cap="flat" cmpd="sng" w="3810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2400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Toys</a:t>
              </a:r>
              <a:endParaRPr b="1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56" name="Google Shape;56;p7"/>
          <p:cNvGrpSpPr/>
          <p:nvPr/>
        </p:nvGrpSpPr>
        <p:grpSpPr>
          <a:xfrm>
            <a:off x="668700" y="3809775"/>
            <a:ext cx="7822902" cy="1252594"/>
            <a:chOff x="638350" y="4160300"/>
            <a:chExt cx="7822902" cy="1252594"/>
          </a:xfrm>
        </p:grpSpPr>
        <p:sp>
          <p:nvSpPr>
            <p:cNvPr id="57" name="Google Shape;57;p7"/>
            <p:cNvSpPr txBox="1"/>
            <p:nvPr/>
          </p:nvSpPr>
          <p:spPr>
            <a:xfrm>
              <a:off x="4013550" y="4429450"/>
              <a:ext cx="1878900" cy="626700"/>
            </a:xfrm>
            <a:prstGeom prst="rect">
              <a:avLst/>
            </a:prstGeom>
            <a:solidFill>
              <a:srgbClr val="FFFFFF"/>
            </a:solidFill>
            <a:ln cap="flat" cmpd="sng" w="3810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2400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Schools</a:t>
              </a:r>
              <a:endParaRPr b="1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pic>
          <p:nvPicPr>
            <p:cNvPr id="58" name="Google Shape;58;p7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582350" y="4160302"/>
              <a:ext cx="1878902" cy="125259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9" name="Google Shape;59;p7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638350" y="4160300"/>
              <a:ext cx="1878900" cy="123092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60" name="Google Shape;60;p7"/>
          <p:cNvSpPr txBox="1"/>
          <p:nvPr/>
        </p:nvSpPr>
        <p:spPr>
          <a:xfrm>
            <a:off x="4013550" y="5677125"/>
            <a:ext cx="1878900" cy="6267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Houses</a:t>
            </a:r>
            <a:endParaRPr b="1"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61" name="Google Shape;61;p7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68700" y="5272525"/>
            <a:ext cx="1878900" cy="14811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7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6703750" y="5272525"/>
            <a:ext cx="1787848" cy="14812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7" name="Google Shape;67;p8"/>
          <p:cNvCxnSpPr/>
          <p:nvPr/>
        </p:nvCxnSpPr>
        <p:spPr>
          <a:xfrm>
            <a:off x="5002150" y="12300"/>
            <a:ext cx="0" cy="6870300"/>
          </a:xfrm>
          <a:prstGeom prst="straightConnector1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68" name="Google Shape;68;p8"/>
          <p:cNvSpPr txBox="1"/>
          <p:nvPr/>
        </p:nvSpPr>
        <p:spPr>
          <a:xfrm>
            <a:off x="458825" y="-36975"/>
            <a:ext cx="44313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lnSpcReduction="20000"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lang="en-GB" sz="3200" u="sng">
                <a:latin typeface="Century Gothic"/>
                <a:ea typeface="Century Gothic"/>
                <a:cs typeface="Century Gothic"/>
                <a:sym typeface="Century Gothic"/>
              </a:rPr>
              <a:t>Then</a:t>
            </a:r>
            <a:br>
              <a:rPr b="1" lang="en-GB" sz="3200" u="sng">
                <a:latin typeface="Century Gothic"/>
                <a:ea typeface="Century Gothic"/>
                <a:cs typeface="Century Gothic"/>
                <a:sym typeface="Century Gothic"/>
              </a:rPr>
            </a:br>
            <a:r>
              <a:rPr lang="en-GB" sz="3200">
                <a:latin typeface="Century Gothic"/>
                <a:ea typeface="Century Gothic"/>
                <a:cs typeface="Century Gothic"/>
                <a:sym typeface="Century Gothic"/>
              </a:rPr>
              <a:t>1950s</a:t>
            </a:r>
            <a:endParaRPr i="0" sz="3200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9" name="Google Shape;69;p8"/>
          <p:cNvSpPr txBox="1"/>
          <p:nvPr/>
        </p:nvSpPr>
        <p:spPr>
          <a:xfrm>
            <a:off x="5306150" y="-12375"/>
            <a:ext cx="4431300" cy="87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lnSpcReduction="20000"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lang="en-GB" sz="3200" u="sng">
                <a:latin typeface="Century Gothic"/>
                <a:ea typeface="Century Gothic"/>
                <a:cs typeface="Century Gothic"/>
                <a:sym typeface="Century Gothic"/>
              </a:rPr>
              <a:t>Now</a:t>
            </a:r>
            <a:br>
              <a:rPr b="1" lang="en-GB" sz="3200" u="sng">
                <a:latin typeface="Century Gothic"/>
                <a:ea typeface="Century Gothic"/>
                <a:cs typeface="Century Gothic"/>
                <a:sym typeface="Century Gothic"/>
              </a:rPr>
            </a:br>
            <a:r>
              <a:rPr lang="en-GB" sz="3200">
                <a:latin typeface="Century Gothic"/>
                <a:ea typeface="Century Gothic"/>
                <a:cs typeface="Century Gothic"/>
                <a:sym typeface="Century Gothic"/>
              </a:rPr>
              <a:t>2025</a:t>
            </a:r>
            <a:r>
              <a:rPr b="1" lang="en-GB" sz="3200" u="sng"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 b="1" i="0" sz="3200" u="sng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grpSp>
        <p:nvGrpSpPr>
          <p:cNvPr id="70" name="Google Shape;70;p8"/>
          <p:cNvGrpSpPr/>
          <p:nvPr/>
        </p:nvGrpSpPr>
        <p:grpSpPr>
          <a:xfrm>
            <a:off x="638350" y="861813"/>
            <a:ext cx="7883600" cy="1398487"/>
            <a:chOff x="577650" y="1101238"/>
            <a:chExt cx="7883600" cy="1398487"/>
          </a:xfrm>
        </p:grpSpPr>
        <p:pic>
          <p:nvPicPr>
            <p:cNvPr id="71" name="Google Shape;71;p8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577650" y="1101238"/>
              <a:ext cx="1878899" cy="139848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2" name="Google Shape;72;p8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582350" y="1101250"/>
              <a:ext cx="1878900" cy="1398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3" name="Google Shape;73;p8"/>
            <p:cNvSpPr txBox="1"/>
            <p:nvPr/>
          </p:nvSpPr>
          <p:spPr>
            <a:xfrm>
              <a:off x="4062700" y="1364225"/>
              <a:ext cx="1878900" cy="626700"/>
            </a:xfrm>
            <a:prstGeom prst="rect">
              <a:avLst/>
            </a:prstGeom>
            <a:solidFill>
              <a:srgbClr val="FFFFFF"/>
            </a:solidFill>
            <a:ln cap="flat" cmpd="sng" w="3810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2400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Shops</a:t>
              </a:r>
              <a:endParaRPr b="1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74" name="Google Shape;74;p8"/>
          <p:cNvGrpSpPr/>
          <p:nvPr/>
        </p:nvGrpSpPr>
        <p:grpSpPr>
          <a:xfrm>
            <a:off x="759750" y="2419013"/>
            <a:ext cx="7762199" cy="1232042"/>
            <a:chOff x="699050" y="2713988"/>
            <a:chExt cx="7762199" cy="1232042"/>
          </a:xfrm>
        </p:grpSpPr>
        <p:pic>
          <p:nvPicPr>
            <p:cNvPr id="75" name="Google Shape;75;p8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699050" y="2714550"/>
              <a:ext cx="1757501" cy="123092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6" name="Google Shape;76;p8"/>
            <p:cNvPicPr preferRelativeResize="0"/>
            <p:nvPr/>
          </p:nvPicPr>
          <p:blipFill rotWithShape="1">
            <a:blip r:embed="rId6">
              <a:alphaModFix/>
            </a:blip>
            <a:srcRect b="0" l="7148" r="14812" t="0"/>
            <a:stretch/>
          </p:blipFill>
          <p:spPr>
            <a:xfrm>
              <a:off x="6582350" y="2713988"/>
              <a:ext cx="1878899" cy="123204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7" name="Google Shape;77;p8"/>
            <p:cNvSpPr txBox="1"/>
            <p:nvPr/>
          </p:nvSpPr>
          <p:spPr>
            <a:xfrm>
              <a:off x="4023900" y="2869425"/>
              <a:ext cx="1878900" cy="626700"/>
            </a:xfrm>
            <a:prstGeom prst="rect">
              <a:avLst/>
            </a:prstGeom>
            <a:solidFill>
              <a:srgbClr val="FFFFFF"/>
            </a:solidFill>
            <a:ln cap="flat" cmpd="sng" w="3810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2400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Toys</a:t>
              </a:r>
              <a:endParaRPr b="1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78" name="Google Shape;78;p8"/>
          <p:cNvGrpSpPr/>
          <p:nvPr/>
        </p:nvGrpSpPr>
        <p:grpSpPr>
          <a:xfrm>
            <a:off x="668700" y="3809775"/>
            <a:ext cx="7822902" cy="1252594"/>
            <a:chOff x="638350" y="4160300"/>
            <a:chExt cx="7822902" cy="1252594"/>
          </a:xfrm>
        </p:grpSpPr>
        <p:sp>
          <p:nvSpPr>
            <p:cNvPr id="79" name="Google Shape;79;p8"/>
            <p:cNvSpPr txBox="1"/>
            <p:nvPr/>
          </p:nvSpPr>
          <p:spPr>
            <a:xfrm>
              <a:off x="4013550" y="4429450"/>
              <a:ext cx="1878900" cy="626700"/>
            </a:xfrm>
            <a:prstGeom prst="rect">
              <a:avLst/>
            </a:prstGeom>
            <a:solidFill>
              <a:srgbClr val="FFFFFF"/>
            </a:solidFill>
            <a:ln cap="flat" cmpd="sng" w="3810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2400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Schools</a:t>
              </a:r>
              <a:endParaRPr b="1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pic>
          <p:nvPicPr>
            <p:cNvPr id="80" name="Google Shape;80;p8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582350" y="4160302"/>
              <a:ext cx="1878902" cy="125259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1" name="Google Shape;81;p8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638350" y="4160300"/>
              <a:ext cx="1878900" cy="123092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82" name="Google Shape;82;p8"/>
          <p:cNvSpPr txBox="1"/>
          <p:nvPr/>
        </p:nvSpPr>
        <p:spPr>
          <a:xfrm>
            <a:off x="4013550" y="5677125"/>
            <a:ext cx="1878900" cy="6267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Houses</a:t>
            </a:r>
            <a:endParaRPr b="1"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83" name="Google Shape;83;p8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68700" y="5272525"/>
            <a:ext cx="1878900" cy="1481197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8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6703750" y="5272525"/>
            <a:ext cx="1787848" cy="14812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9" name="Google Shape;89;p9"/>
          <p:cNvCxnSpPr/>
          <p:nvPr/>
        </p:nvCxnSpPr>
        <p:spPr>
          <a:xfrm>
            <a:off x="5002150" y="12300"/>
            <a:ext cx="0" cy="6870300"/>
          </a:xfrm>
          <a:prstGeom prst="straightConnector1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90" name="Google Shape;90;p9"/>
          <p:cNvSpPr txBox="1"/>
          <p:nvPr/>
        </p:nvSpPr>
        <p:spPr>
          <a:xfrm>
            <a:off x="458825" y="-36975"/>
            <a:ext cx="44313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lnSpcReduction="20000"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lang="en-GB" sz="3200" u="sng">
                <a:latin typeface="Century Gothic"/>
                <a:ea typeface="Century Gothic"/>
                <a:cs typeface="Century Gothic"/>
                <a:sym typeface="Century Gothic"/>
              </a:rPr>
              <a:t>Then</a:t>
            </a:r>
            <a:br>
              <a:rPr b="1" lang="en-GB" sz="3200" u="sng">
                <a:latin typeface="Century Gothic"/>
                <a:ea typeface="Century Gothic"/>
                <a:cs typeface="Century Gothic"/>
                <a:sym typeface="Century Gothic"/>
              </a:rPr>
            </a:br>
            <a:r>
              <a:rPr lang="en-GB" sz="3200">
                <a:latin typeface="Century Gothic"/>
                <a:ea typeface="Century Gothic"/>
                <a:cs typeface="Century Gothic"/>
                <a:sym typeface="Century Gothic"/>
              </a:rPr>
              <a:t>1950s</a:t>
            </a:r>
            <a:endParaRPr i="0" sz="3200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91" name="Google Shape;91;p9"/>
          <p:cNvSpPr txBox="1"/>
          <p:nvPr/>
        </p:nvSpPr>
        <p:spPr>
          <a:xfrm>
            <a:off x="5306150" y="-12375"/>
            <a:ext cx="4431300" cy="87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lnSpcReduction="20000"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lang="en-GB" sz="3200" u="sng">
                <a:latin typeface="Century Gothic"/>
                <a:ea typeface="Century Gothic"/>
                <a:cs typeface="Century Gothic"/>
                <a:sym typeface="Century Gothic"/>
              </a:rPr>
              <a:t>Now</a:t>
            </a:r>
            <a:br>
              <a:rPr b="1" lang="en-GB" sz="3200" u="sng">
                <a:latin typeface="Century Gothic"/>
                <a:ea typeface="Century Gothic"/>
                <a:cs typeface="Century Gothic"/>
                <a:sym typeface="Century Gothic"/>
              </a:rPr>
            </a:br>
            <a:r>
              <a:rPr lang="en-GB" sz="3200">
                <a:latin typeface="Century Gothic"/>
                <a:ea typeface="Century Gothic"/>
                <a:cs typeface="Century Gothic"/>
                <a:sym typeface="Century Gothic"/>
              </a:rPr>
              <a:t>2023</a:t>
            </a:r>
            <a:r>
              <a:rPr b="1" lang="en-GB" sz="3200" u="sng"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 b="1" i="0" sz="3200" u="sng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grpSp>
        <p:nvGrpSpPr>
          <p:cNvPr id="92" name="Google Shape;92;p9"/>
          <p:cNvGrpSpPr/>
          <p:nvPr/>
        </p:nvGrpSpPr>
        <p:grpSpPr>
          <a:xfrm>
            <a:off x="638350" y="861813"/>
            <a:ext cx="7883600" cy="1398487"/>
            <a:chOff x="577650" y="1101238"/>
            <a:chExt cx="7883600" cy="1398487"/>
          </a:xfrm>
        </p:grpSpPr>
        <p:pic>
          <p:nvPicPr>
            <p:cNvPr id="93" name="Google Shape;93;p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577650" y="1101238"/>
              <a:ext cx="1878899" cy="139848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4" name="Google Shape;94;p9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582350" y="1101250"/>
              <a:ext cx="1878900" cy="1398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5" name="Google Shape;95;p9"/>
            <p:cNvSpPr txBox="1"/>
            <p:nvPr/>
          </p:nvSpPr>
          <p:spPr>
            <a:xfrm>
              <a:off x="4062700" y="1364225"/>
              <a:ext cx="1878900" cy="626700"/>
            </a:xfrm>
            <a:prstGeom prst="rect">
              <a:avLst/>
            </a:prstGeom>
            <a:solidFill>
              <a:srgbClr val="FFFFFF"/>
            </a:solidFill>
            <a:ln cap="flat" cmpd="sng" w="3810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2400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Shops</a:t>
              </a:r>
              <a:endParaRPr b="1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96" name="Google Shape;96;p9"/>
          <p:cNvGrpSpPr/>
          <p:nvPr/>
        </p:nvGrpSpPr>
        <p:grpSpPr>
          <a:xfrm>
            <a:off x="759750" y="2419013"/>
            <a:ext cx="7762199" cy="1232042"/>
            <a:chOff x="699050" y="2713988"/>
            <a:chExt cx="7762199" cy="1232042"/>
          </a:xfrm>
        </p:grpSpPr>
        <p:pic>
          <p:nvPicPr>
            <p:cNvPr id="97" name="Google Shape;97;p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699050" y="2714550"/>
              <a:ext cx="1757501" cy="123092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8" name="Google Shape;98;p9"/>
            <p:cNvPicPr preferRelativeResize="0"/>
            <p:nvPr/>
          </p:nvPicPr>
          <p:blipFill rotWithShape="1">
            <a:blip r:embed="rId6">
              <a:alphaModFix/>
            </a:blip>
            <a:srcRect b="0" l="7148" r="14812" t="0"/>
            <a:stretch/>
          </p:blipFill>
          <p:spPr>
            <a:xfrm>
              <a:off x="6582350" y="2713988"/>
              <a:ext cx="1878899" cy="123204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9" name="Google Shape;99;p9"/>
            <p:cNvSpPr txBox="1"/>
            <p:nvPr/>
          </p:nvSpPr>
          <p:spPr>
            <a:xfrm>
              <a:off x="4023900" y="2869425"/>
              <a:ext cx="1878900" cy="626700"/>
            </a:xfrm>
            <a:prstGeom prst="rect">
              <a:avLst/>
            </a:prstGeom>
            <a:solidFill>
              <a:srgbClr val="FFFFFF"/>
            </a:solidFill>
            <a:ln cap="flat" cmpd="sng" w="3810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2400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Toys</a:t>
              </a:r>
              <a:endParaRPr b="1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100" name="Google Shape;100;p9"/>
          <p:cNvGrpSpPr/>
          <p:nvPr/>
        </p:nvGrpSpPr>
        <p:grpSpPr>
          <a:xfrm>
            <a:off x="668700" y="3809775"/>
            <a:ext cx="7822902" cy="1252594"/>
            <a:chOff x="638350" y="4160300"/>
            <a:chExt cx="7822902" cy="1252594"/>
          </a:xfrm>
        </p:grpSpPr>
        <p:sp>
          <p:nvSpPr>
            <p:cNvPr id="101" name="Google Shape;101;p9"/>
            <p:cNvSpPr txBox="1"/>
            <p:nvPr/>
          </p:nvSpPr>
          <p:spPr>
            <a:xfrm>
              <a:off x="4013550" y="4429450"/>
              <a:ext cx="1878900" cy="626700"/>
            </a:xfrm>
            <a:prstGeom prst="rect">
              <a:avLst/>
            </a:prstGeom>
            <a:solidFill>
              <a:srgbClr val="FFFFFF"/>
            </a:solidFill>
            <a:ln cap="flat" cmpd="sng" w="3810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2400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Schools</a:t>
              </a:r>
              <a:endParaRPr b="1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pic>
          <p:nvPicPr>
            <p:cNvPr id="102" name="Google Shape;102;p9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582350" y="4160302"/>
              <a:ext cx="1878902" cy="125259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3" name="Google Shape;103;p9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638350" y="4160300"/>
              <a:ext cx="1878900" cy="123092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04" name="Google Shape;104;p9"/>
          <p:cNvSpPr txBox="1"/>
          <p:nvPr/>
        </p:nvSpPr>
        <p:spPr>
          <a:xfrm>
            <a:off x="4013550" y="5677125"/>
            <a:ext cx="1878900" cy="6267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Houses</a:t>
            </a:r>
            <a:endParaRPr b="1"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05" name="Google Shape;105;p9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68700" y="5272525"/>
            <a:ext cx="1878900" cy="14811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9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6703750" y="5272525"/>
            <a:ext cx="1787848" cy="14812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0"/>
          <p:cNvSpPr/>
          <p:nvPr/>
        </p:nvSpPr>
        <p:spPr>
          <a:xfrm>
            <a:off x="13525" y="-3375"/>
            <a:ext cx="9906000" cy="68703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12" name="Google Shape;112;p10"/>
          <p:cNvCxnSpPr/>
          <p:nvPr/>
        </p:nvCxnSpPr>
        <p:spPr>
          <a:xfrm>
            <a:off x="5002150" y="12300"/>
            <a:ext cx="0" cy="6870300"/>
          </a:xfrm>
          <a:prstGeom prst="straightConnector1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13" name="Google Shape;113;p10"/>
          <p:cNvSpPr txBox="1"/>
          <p:nvPr/>
        </p:nvSpPr>
        <p:spPr>
          <a:xfrm>
            <a:off x="458825" y="-36975"/>
            <a:ext cx="44313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lnSpcReduction="20000"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lang="en-GB" sz="3200" u="sng">
                <a:latin typeface="Century Gothic"/>
                <a:ea typeface="Century Gothic"/>
                <a:cs typeface="Century Gothic"/>
                <a:sym typeface="Century Gothic"/>
              </a:rPr>
              <a:t>Then</a:t>
            </a:r>
            <a:br>
              <a:rPr b="1" lang="en-GB" sz="3200" u="sng">
                <a:latin typeface="Century Gothic"/>
                <a:ea typeface="Century Gothic"/>
                <a:cs typeface="Century Gothic"/>
                <a:sym typeface="Century Gothic"/>
              </a:rPr>
            </a:br>
            <a:r>
              <a:rPr lang="en-GB" sz="3200">
                <a:latin typeface="Century Gothic"/>
                <a:ea typeface="Century Gothic"/>
                <a:cs typeface="Century Gothic"/>
                <a:sym typeface="Century Gothic"/>
              </a:rPr>
              <a:t>1950s</a:t>
            </a:r>
            <a:endParaRPr i="0" sz="3200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114" name="Google Shape;114;p10"/>
          <p:cNvSpPr txBox="1"/>
          <p:nvPr/>
        </p:nvSpPr>
        <p:spPr>
          <a:xfrm>
            <a:off x="5306150" y="-12375"/>
            <a:ext cx="4431300" cy="87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lnSpcReduction="20000"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lang="en-GB" sz="3200" u="sng">
                <a:latin typeface="Century Gothic"/>
                <a:ea typeface="Century Gothic"/>
                <a:cs typeface="Century Gothic"/>
                <a:sym typeface="Century Gothic"/>
              </a:rPr>
              <a:t>Now</a:t>
            </a:r>
            <a:br>
              <a:rPr b="1" lang="en-GB" sz="3200" u="sng">
                <a:latin typeface="Century Gothic"/>
                <a:ea typeface="Century Gothic"/>
                <a:cs typeface="Century Gothic"/>
                <a:sym typeface="Century Gothic"/>
              </a:rPr>
            </a:br>
            <a:r>
              <a:rPr lang="en-GB" sz="3200">
                <a:latin typeface="Century Gothic"/>
                <a:ea typeface="Century Gothic"/>
                <a:cs typeface="Century Gothic"/>
                <a:sym typeface="Century Gothic"/>
              </a:rPr>
              <a:t>2026</a:t>
            </a:r>
            <a:r>
              <a:rPr b="1" lang="en-GB" sz="3200" u="sng"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 b="1" i="0" sz="3200" u="sng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grpSp>
        <p:nvGrpSpPr>
          <p:cNvPr id="115" name="Google Shape;115;p10"/>
          <p:cNvGrpSpPr/>
          <p:nvPr/>
        </p:nvGrpSpPr>
        <p:grpSpPr>
          <a:xfrm>
            <a:off x="638350" y="861813"/>
            <a:ext cx="7883600" cy="1398487"/>
            <a:chOff x="577650" y="1101238"/>
            <a:chExt cx="7883600" cy="1398487"/>
          </a:xfrm>
        </p:grpSpPr>
        <p:pic>
          <p:nvPicPr>
            <p:cNvPr id="116" name="Google Shape;116;p1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577650" y="1101238"/>
              <a:ext cx="1878899" cy="139848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7" name="Google Shape;117;p10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582350" y="1101250"/>
              <a:ext cx="1878900" cy="1398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8" name="Google Shape;118;p10"/>
            <p:cNvSpPr txBox="1"/>
            <p:nvPr/>
          </p:nvSpPr>
          <p:spPr>
            <a:xfrm>
              <a:off x="4062700" y="1364225"/>
              <a:ext cx="1878900" cy="626700"/>
            </a:xfrm>
            <a:prstGeom prst="rect">
              <a:avLst/>
            </a:prstGeom>
            <a:solidFill>
              <a:srgbClr val="FFFFFF"/>
            </a:solidFill>
            <a:ln cap="flat" cmpd="sng" w="3810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2400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Shops</a:t>
              </a:r>
              <a:endParaRPr b="1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119" name="Google Shape;119;p10"/>
          <p:cNvGrpSpPr/>
          <p:nvPr/>
        </p:nvGrpSpPr>
        <p:grpSpPr>
          <a:xfrm>
            <a:off x="759750" y="2419013"/>
            <a:ext cx="7762199" cy="1232042"/>
            <a:chOff x="699050" y="2713988"/>
            <a:chExt cx="7762199" cy="1232042"/>
          </a:xfrm>
        </p:grpSpPr>
        <p:pic>
          <p:nvPicPr>
            <p:cNvPr id="120" name="Google Shape;120;p10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699050" y="2714550"/>
              <a:ext cx="1757501" cy="123092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1" name="Google Shape;121;p10"/>
            <p:cNvPicPr preferRelativeResize="0"/>
            <p:nvPr/>
          </p:nvPicPr>
          <p:blipFill rotWithShape="1">
            <a:blip r:embed="rId6">
              <a:alphaModFix/>
            </a:blip>
            <a:srcRect b="0" l="7148" r="14812" t="0"/>
            <a:stretch/>
          </p:blipFill>
          <p:spPr>
            <a:xfrm>
              <a:off x="6582350" y="2713988"/>
              <a:ext cx="1878899" cy="123204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2" name="Google Shape;122;p10"/>
            <p:cNvSpPr txBox="1"/>
            <p:nvPr/>
          </p:nvSpPr>
          <p:spPr>
            <a:xfrm>
              <a:off x="4023900" y="2869425"/>
              <a:ext cx="1878900" cy="626700"/>
            </a:xfrm>
            <a:prstGeom prst="rect">
              <a:avLst/>
            </a:prstGeom>
            <a:solidFill>
              <a:srgbClr val="FFFFFF"/>
            </a:solidFill>
            <a:ln cap="flat" cmpd="sng" w="3810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2400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Toys</a:t>
              </a:r>
              <a:endParaRPr b="1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123" name="Google Shape;123;p10"/>
          <p:cNvGrpSpPr/>
          <p:nvPr/>
        </p:nvGrpSpPr>
        <p:grpSpPr>
          <a:xfrm>
            <a:off x="668700" y="3809775"/>
            <a:ext cx="7822902" cy="1252594"/>
            <a:chOff x="638350" y="4160300"/>
            <a:chExt cx="7822902" cy="1252594"/>
          </a:xfrm>
        </p:grpSpPr>
        <p:sp>
          <p:nvSpPr>
            <p:cNvPr id="124" name="Google Shape;124;p10"/>
            <p:cNvSpPr txBox="1"/>
            <p:nvPr/>
          </p:nvSpPr>
          <p:spPr>
            <a:xfrm>
              <a:off x="4013550" y="4429450"/>
              <a:ext cx="1878900" cy="626700"/>
            </a:xfrm>
            <a:prstGeom prst="rect">
              <a:avLst/>
            </a:prstGeom>
            <a:solidFill>
              <a:srgbClr val="FFFFFF"/>
            </a:solidFill>
            <a:ln cap="flat" cmpd="sng" w="3810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2400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Schools</a:t>
              </a:r>
              <a:endParaRPr b="1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pic>
          <p:nvPicPr>
            <p:cNvPr id="125" name="Google Shape;125;p10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582350" y="4160302"/>
              <a:ext cx="1878902" cy="125259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6" name="Google Shape;126;p10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638350" y="4160300"/>
              <a:ext cx="1878900" cy="123092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27" name="Google Shape;127;p10"/>
          <p:cNvSpPr txBox="1"/>
          <p:nvPr/>
        </p:nvSpPr>
        <p:spPr>
          <a:xfrm>
            <a:off x="4013550" y="5677125"/>
            <a:ext cx="1878900" cy="6267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Houses</a:t>
            </a:r>
            <a:endParaRPr b="1"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28" name="Google Shape;128;p10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68700" y="5272525"/>
            <a:ext cx="1878900" cy="14811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0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6703750" y="5272525"/>
            <a:ext cx="1787848" cy="14812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