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9" Type="http://schemas.openxmlformats.org/officeDocument/2006/relationships/font" Target="fonts/CenturyGothic-regular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d9365885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g2bd93658855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88da25b36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g388da25b36f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59" name="Google Shape;59;p1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>
            <a:off x="623888" y="3442097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2" type="body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0" name="Google Shape;80;p1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/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" type="body"/>
          </p:nvPr>
        </p:nvSpPr>
        <p:spPr>
          <a:xfrm>
            <a:off x="629841" y="1260872"/>
            <a:ext cx="38685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84" name="Google Shape;84;p18"/>
          <p:cNvSpPr txBox="1"/>
          <p:nvPr>
            <p:ph idx="2" type="body"/>
          </p:nvPr>
        </p:nvSpPr>
        <p:spPr>
          <a:xfrm>
            <a:off x="629841" y="1878806"/>
            <a:ext cx="38685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5" name="Google Shape;85;p18"/>
          <p:cNvSpPr txBox="1"/>
          <p:nvPr>
            <p:ph idx="3" type="body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86" name="Google Shape;86;p18"/>
          <p:cNvSpPr txBox="1"/>
          <p:nvPr>
            <p:ph idx="4" type="body"/>
          </p:nvPr>
        </p:nvSpPr>
        <p:spPr>
          <a:xfrm>
            <a:off x="4629150" y="1878806"/>
            <a:ext cx="38874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7" name="Google Shape;87;p1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/>
        </p:nvSpPr>
        <p:spPr>
          <a:xfrm>
            <a:off x="131325" y="108000"/>
            <a:ext cx="8836800" cy="49275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1350">
              <a:solidFill>
                <a:srgbClr val="003A63"/>
              </a:solidFill>
              <a:highlight>
                <a:srgbClr val="FFFFFF"/>
              </a:highlight>
            </a:endParaRPr>
          </a:p>
        </p:txBody>
      </p:sp>
      <p:sp>
        <p:nvSpPr>
          <p:cNvPr id="130" name="Google Shape;130;p25"/>
          <p:cNvSpPr txBox="1"/>
          <p:nvPr/>
        </p:nvSpPr>
        <p:spPr>
          <a:xfrm>
            <a:off x="328338" y="2818950"/>
            <a:ext cx="1339500" cy="2031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entury Gothic"/>
                <a:ea typeface="Century Gothic"/>
                <a:cs typeface="Century Gothic"/>
                <a:sym typeface="Century Gothic"/>
              </a:rPr>
              <a:t>Yotam Ottolenghi </a:t>
            </a:r>
            <a:r>
              <a:rPr lang="en" sz="1000">
                <a:latin typeface="Century Gothic"/>
                <a:ea typeface="Century Gothic"/>
                <a:cs typeface="Century Gothic"/>
                <a:sym typeface="Century Gothic"/>
              </a:rPr>
              <a:t>is an Israeli-born British chef, restaurateur, and food writer. He is the co-owner of seven delis and restaurants in London, and the author of several bestselling cookery books.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1" name="Google Shape;131;p25"/>
          <p:cNvSpPr txBox="1"/>
          <p:nvPr/>
        </p:nvSpPr>
        <p:spPr>
          <a:xfrm>
            <a:off x="171300" y="788450"/>
            <a:ext cx="1653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 u="sng">
                <a:latin typeface="Century Gothic"/>
                <a:ea typeface="Century Gothic"/>
                <a:cs typeface="Century Gothic"/>
                <a:sym typeface="Century Gothic"/>
              </a:rPr>
              <a:t>Chef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latin typeface="Century Gothic"/>
                <a:ea typeface="Century Gothic"/>
                <a:cs typeface="Century Gothic"/>
                <a:sym typeface="Century Gothic"/>
              </a:rPr>
              <a:t>Yotam Assaf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2" name="Google Shape;132;p25"/>
          <p:cNvPicPr preferRelativeResize="0"/>
          <p:nvPr/>
        </p:nvPicPr>
        <p:blipFill rotWithShape="1">
          <a:blip r:embed="rId3">
            <a:alphaModFix/>
          </a:blip>
          <a:srcRect b="17738" l="0" r="0" t="18616"/>
          <a:stretch/>
        </p:blipFill>
        <p:spPr>
          <a:xfrm>
            <a:off x="328325" y="1325025"/>
            <a:ext cx="1339550" cy="12788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3" name="Google Shape;133;p25"/>
          <p:cNvSpPr txBox="1"/>
          <p:nvPr/>
        </p:nvSpPr>
        <p:spPr>
          <a:xfrm>
            <a:off x="324425" y="222700"/>
            <a:ext cx="83931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Design Technology- Y6 - </a:t>
            </a:r>
            <a:r>
              <a:rPr b="1"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Food - Celebrating Culture and Seasonality</a:t>
            </a:r>
            <a:endParaRPr b="1" sz="2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4" name="Google Shape;134;p25"/>
          <p:cNvSpPr txBox="1"/>
          <p:nvPr/>
        </p:nvSpPr>
        <p:spPr>
          <a:xfrm>
            <a:off x="1760050" y="3420525"/>
            <a:ext cx="6325800" cy="1569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</a:t>
            </a: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rigin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the point or place from which something comes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seasonality: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something that changes according to the time of the year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ingredients 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any of the foods or substances that are combined to make a particular dish.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recipe: 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set of instructions for preparing a particular dish, including a list of the ingredients required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5" name="Google Shape;135;p25"/>
          <p:cNvPicPr preferRelativeResize="0"/>
          <p:nvPr/>
        </p:nvPicPr>
        <p:blipFill rotWithShape="1">
          <a:blip r:embed="rId4">
            <a:alphaModFix/>
          </a:blip>
          <a:srcRect b="0" l="9159" r="15579" t="0"/>
          <a:stretch/>
        </p:blipFill>
        <p:spPr>
          <a:xfrm>
            <a:off x="6433950" y="828125"/>
            <a:ext cx="1339550" cy="11844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6" name="Google Shape;136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87188" y="2124325"/>
            <a:ext cx="1486321" cy="11844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7" name="Google Shape;137;p25"/>
          <p:cNvSpPr txBox="1"/>
          <p:nvPr/>
        </p:nvSpPr>
        <p:spPr>
          <a:xfrm>
            <a:off x="7844938" y="2523175"/>
            <a:ext cx="997500" cy="386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claw grip</a:t>
            </a:r>
            <a:endParaRPr sz="1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7844938" y="1047475"/>
            <a:ext cx="997500" cy="386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bridge</a:t>
            </a: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grip</a:t>
            </a:r>
            <a:endParaRPr sz="1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9" name="Google Shape;139;p25"/>
          <p:cNvPicPr preferRelativeResize="0"/>
          <p:nvPr/>
        </p:nvPicPr>
        <p:blipFill rotWithShape="1">
          <a:blip r:embed="rId6">
            <a:alphaModFix/>
          </a:blip>
          <a:srcRect b="19515" l="6974" r="6070" t="19897"/>
          <a:stretch/>
        </p:blipFill>
        <p:spPr>
          <a:xfrm>
            <a:off x="2088725" y="732225"/>
            <a:ext cx="3777600" cy="2632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6"/>
          <p:cNvSpPr txBox="1"/>
          <p:nvPr/>
        </p:nvSpPr>
        <p:spPr>
          <a:xfrm>
            <a:off x="131325" y="108000"/>
            <a:ext cx="8836800" cy="49275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1350">
              <a:solidFill>
                <a:srgbClr val="003A63"/>
              </a:solidFill>
              <a:highlight>
                <a:srgbClr val="FFFFFF"/>
              </a:highlight>
            </a:endParaRPr>
          </a:p>
        </p:txBody>
      </p:sp>
      <p:sp>
        <p:nvSpPr>
          <p:cNvPr id="145" name="Google Shape;145;p26"/>
          <p:cNvSpPr txBox="1"/>
          <p:nvPr/>
        </p:nvSpPr>
        <p:spPr>
          <a:xfrm>
            <a:off x="328338" y="2818950"/>
            <a:ext cx="1339500" cy="2031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entury Gothic"/>
                <a:ea typeface="Century Gothic"/>
                <a:cs typeface="Century Gothic"/>
                <a:sym typeface="Century Gothic"/>
              </a:rPr>
              <a:t>Yotam Ottolenghi is an Israeli-born British chef, restaurateur, and food writer. He is the co-owner of seven delis and restaurants in London, and the author of several bestselling cookery books.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6" name="Google Shape;146;p26"/>
          <p:cNvSpPr txBox="1"/>
          <p:nvPr/>
        </p:nvSpPr>
        <p:spPr>
          <a:xfrm>
            <a:off x="171300" y="788450"/>
            <a:ext cx="1653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 u="sng">
                <a:latin typeface="Century Gothic"/>
                <a:ea typeface="Century Gothic"/>
                <a:cs typeface="Century Gothic"/>
                <a:sym typeface="Century Gothic"/>
              </a:rPr>
              <a:t>Chef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latin typeface="Century Gothic"/>
                <a:ea typeface="Century Gothic"/>
                <a:cs typeface="Century Gothic"/>
                <a:sym typeface="Century Gothic"/>
              </a:rPr>
              <a:t>Yotam Assaf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7" name="Google Shape;147;p26"/>
          <p:cNvPicPr preferRelativeResize="0"/>
          <p:nvPr/>
        </p:nvPicPr>
        <p:blipFill rotWithShape="1">
          <a:blip r:embed="rId3">
            <a:alphaModFix/>
          </a:blip>
          <a:srcRect b="17738" l="0" r="0" t="18616"/>
          <a:stretch/>
        </p:blipFill>
        <p:spPr>
          <a:xfrm>
            <a:off x="328325" y="1325025"/>
            <a:ext cx="1339550" cy="12788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48" name="Google Shape;148;p26"/>
          <p:cNvSpPr txBox="1"/>
          <p:nvPr/>
        </p:nvSpPr>
        <p:spPr>
          <a:xfrm>
            <a:off x="324425" y="222700"/>
            <a:ext cx="83931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Design Technology- Y6 - </a:t>
            </a:r>
            <a:r>
              <a:rPr b="1"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Food - Celebrating Culture and Seasonality</a:t>
            </a:r>
            <a:endParaRPr b="1" sz="2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9" name="Google Shape;149;p26"/>
          <p:cNvSpPr txBox="1"/>
          <p:nvPr/>
        </p:nvSpPr>
        <p:spPr>
          <a:xfrm>
            <a:off x="1760050" y="3420525"/>
            <a:ext cx="6325800" cy="1569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origin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 the point or place from which something comes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seasonality: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something that changes according to the time of the year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ingredients 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any of the foods or substances that are combined to make a particular dish.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recipe: </a:t>
            </a:r>
            <a:r>
              <a:rPr lang="en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set of instructions for preparing a particular dish, including a list of the ingredients required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0" name="Google Shape;150;p26"/>
          <p:cNvPicPr preferRelativeResize="0"/>
          <p:nvPr/>
        </p:nvPicPr>
        <p:blipFill rotWithShape="1">
          <a:blip r:embed="rId4">
            <a:alphaModFix/>
          </a:blip>
          <a:srcRect b="0" l="9159" r="15579" t="0"/>
          <a:stretch/>
        </p:blipFill>
        <p:spPr>
          <a:xfrm>
            <a:off x="6433950" y="828125"/>
            <a:ext cx="1339550" cy="11844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1" name="Google Shape;15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87188" y="2124325"/>
            <a:ext cx="1486321" cy="11844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52" name="Google Shape;152;p26"/>
          <p:cNvSpPr txBox="1"/>
          <p:nvPr/>
        </p:nvSpPr>
        <p:spPr>
          <a:xfrm>
            <a:off x="7844938" y="2523175"/>
            <a:ext cx="997500" cy="386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claw grip</a:t>
            </a:r>
            <a:endParaRPr sz="1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7844938" y="1047475"/>
            <a:ext cx="997500" cy="386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bridge grip</a:t>
            </a:r>
            <a:endParaRPr sz="1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6">
            <a:alphaModFix/>
          </a:blip>
          <a:srcRect b="19515" l="6974" r="6070" t="19897"/>
          <a:stretch/>
        </p:blipFill>
        <p:spPr>
          <a:xfrm>
            <a:off x="2088725" y="732225"/>
            <a:ext cx="3777600" cy="2632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