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9906000"/>
  <p:notesSz cx="9906000" cy="6858000"/>
  <p:embeddedFontLst>
    <p:embeddedFont>
      <p:font typeface="Short Stack"/>
      <p:regular r:id="rId7"/>
    </p:embeddedFont>
    <p:embeddedFont>
      <p:font typeface="Century Gothic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12" roundtripDataSignature="AMtx7mjqAVf4rvdU/E1dcKeu028v3/H8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boldItalic.fntdata"/><Relationship Id="rId10" Type="http://schemas.openxmlformats.org/officeDocument/2006/relationships/font" Target="fonts/CenturyGothic-italic.fntdata"/><Relationship Id="rId12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CenturyGothic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ShortStack-regular.fntdata"/><Relationship Id="rId8" Type="http://schemas.openxmlformats.org/officeDocument/2006/relationships/font" Target="fonts/CenturyGothic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51325" y="514350"/>
            <a:ext cx="6604325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8" name="Google Shape;58;p1:notes"/>
          <p:cNvSpPr/>
          <p:nvPr>
            <p:ph idx="2" type="sldImg"/>
          </p:nvPr>
        </p:nvSpPr>
        <p:spPr>
          <a:xfrm>
            <a:off x="3095625" y="514350"/>
            <a:ext cx="371475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ef649b5759_0_37"/>
          <p:cNvSpPr txBox="1"/>
          <p:nvPr>
            <p:ph type="ctrTitle"/>
          </p:nvPr>
        </p:nvSpPr>
        <p:spPr>
          <a:xfrm>
            <a:off x="337684" y="992767"/>
            <a:ext cx="9230700" cy="2736900"/>
          </a:xfrm>
          <a:prstGeom prst="rect">
            <a:avLst/>
          </a:prstGeom>
        </p:spPr>
        <p:txBody>
          <a:bodyPr anchorCtr="0" anchor="b" bIns="106650" lIns="106650" spcFirstLastPara="1" rIns="106650" wrap="square" tIns="1066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 algn="ctr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/>
        </p:txBody>
      </p:sp>
      <p:sp>
        <p:nvSpPr>
          <p:cNvPr id="11" name="Google Shape;11;g3ef649b5759_0_37"/>
          <p:cNvSpPr txBox="1"/>
          <p:nvPr>
            <p:ph idx="1" type="subTitle"/>
          </p:nvPr>
        </p:nvSpPr>
        <p:spPr>
          <a:xfrm>
            <a:off x="337675" y="3778833"/>
            <a:ext cx="9230700" cy="10569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9pPr>
          </a:lstStyle>
          <a:p/>
        </p:txBody>
      </p:sp>
      <p:sp>
        <p:nvSpPr>
          <p:cNvPr id="12" name="Google Shape;12;g3ef649b5759_0_37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3ef649b5759_0_41"/>
          <p:cNvSpPr txBox="1"/>
          <p:nvPr>
            <p:ph type="title"/>
          </p:nvPr>
        </p:nvSpPr>
        <p:spPr>
          <a:xfrm>
            <a:off x="337675" y="2867800"/>
            <a:ext cx="9230700" cy="11223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5" name="Google Shape;15;g3ef649b5759_0_41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g3ef649b5759_0_44"/>
          <p:cNvSpPr txBox="1"/>
          <p:nvPr>
            <p:ph type="title"/>
          </p:nvPr>
        </p:nvSpPr>
        <p:spPr>
          <a:xfrm>
            <a:off x="337675" y="593367"/>
            <a:ext cx="9230700" cy="7635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/>
        </p:txBody>
      </p:sp>
      <p:sp>
        <p:nvSpPr>
          <p:cNvPr id="18" name="Google Shape;18;g3ef649b5759_0_44"/>
          <p:cNvSpPr txBox="1"/>
          <p:nvPr>
            <p:ph idx="1" type="body"/>
          </p:nvPr>
        </p:nvSpPr>
        <p:spPr>
          <a:xfrm>
            <a:off x="337675" y="1536633"/>
            <a:ext cx="9230700" cy="45552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61950" lvl="0" marL="45720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  <p:sp>
        <p:nvSpPr>
          <p:cNvPr id="19" name="Google Shape;19;g3ef649b5759_0_44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3ef649b5759_0_48"/>
          <p:cNvSpPr txBox="1"/>
          <p:nvPr>
            <p:ph type="title"/>
          </p:nvPr>
        </p:nvSpPr>
        <p:spPr>
          <a:xfrm>
            <a:off x="337675" y="593367"/>
            <a:ext cx="9230700" cy="7635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/>
        </p:txBody>
      </p:sp>
      <p:sp>
        <p:nvSpPr>
          <p:cNvPr id="22" name="Google Shape;22;g3ef649b5759_0_48"/>
          <p:cNvSpPr txBox="1"/>
          <p:nvPr>
            <p:ph idx="1" type="body"/>
          </p:nvPr>
        </p:nvSpPr>
        <p:spPr>
          <a:xfrm>
            <a:off x="337675" y="1536633"/>
            <a:ext cx="4333200" cy="45552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23" name="Google Shape;23;g3ef649b5759_0_48"/>
          <p:cNvSpPr txBox="1"/>
          <p:nvPr>
            <p:ph idx="2" type="body"/>
          </p:nvPr>
        </p:nvSpPr>
        <p:spPr>
          <a:xfrm>
            <a:off x="5235100" y="1536633"/>
            <a:ext cx="4333200" cy="45552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24" name="Google Shape;24;g3ef649b5759_0_48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3ef649b5759_0_53"/>
          <p:cNvSpPr txBox="1"/>
          <p:nvPr>
            <p:ph type="title"/>
          </p:nvPr>
        </p:nvSpPr>
        <p:spPr>
          <a:xfrm>
            <a:off x="337675" y="593367"/>
            <a:ext cx="9230700" cy="7635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300"/>
              <a:buNone/>
              <a:defRPr/>
            </a:lvl9pPr>
          </a:lstStyle>
          <a:p/>
        </p:txBody>
      </p:sp>
      <p:sp>
        <p:nvSpPr>
          <p:cNvPr id="27" name="Google Shape;27;g3ef649b5759_0_53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g3ef649b5759_0_56"/>
          <p:cNvSpPr txBox="1"/>
          <p:nvPr>
            <p:ph type="title"/>
          </p:nvPr>
        </p:nvSpPr>
        <p:spPr>
          <a:xfrm>
            <a:off x="337675" y="740800"/>
            <a:ext cx="3042000" cy="1007700"/>
          </a:xfrm>
          <a:prstGeom prst="rect">
            <a:avLst/>
          </a:prstGeom>
        </p:spPr>
        <p:txBody>
          <a:bodyPr anchorCtr="0" anchor="b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0" name="Google Shape;30;g3ef649b5759_0_56"/>
          <p:cNvSpPr txBox="1"/>
          <p:nvPr>
            <p:ph idx="1" type="body"/>
          </p:nvPr>
        </p:nvSpPr>
        <p:spPr>
          <a:xfrm>
            <a:off x="337675" y="1852800"/>
            <a:ext cx="3042000" cy="42393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/>
        </p:txBody>
      </p:sp>
      <p:sp>
        <p:nvSpPr>
          <p:cNvPr id="31" name="Google Shape;31;g3ef649b5759_0_56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3ef649b5759_0_60"/>
          <p:cNvSpPr txBox="1"/>
          <p:nvPr>
            <p:ph type="title"/>
          </p:nvPr>
        </p:nvSpPr>
        <p:spPr>
          <a:xfrm>
            <a:off x="531104" y="600200"/>
            <a:ext cx="6898500" cy="54543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4" name="Google Shape;34;g3ef649b5759_0_60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g3ef649b5759_0_63"/>
          <p:cNvSpPr/>
          <p:nvPr/>
        </p:nvSpPr>
        <p:spPr>
          <a:xfrm>
            <a:off x="4953000" y="-167"/>
            <a:ext cx="4953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06650" lIns="106650" spcFirstLastPara="1" rIns="106650" wrap="square" tIns="1066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g3ef649b5759_0_63"/>
          <p:cNvSpPr txBox="1"/>
          <p:nvPr>
            <p:ph type="title"/>
          </p:nvPr>
        </p:nvSpPr>
        <p:spPr>
          <a:xfrm>
            <a:off x="287625" y="1644233"/>
            <a:ext cx="4382400" cy="1976400"/>
          </a:xfrm>
          <a:prstGeom prst="rect">
            <a:avLst/>
          </a:prstGeom>
        </p:spPr>
        <p:txBody>
          <a:bodyPr anchorCtr="0" anchor="b" bIns="106650" lIns="106650" spcFirstLastPara="1" rIns="106650" wrap="square" tIns="1066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1pPr>
            <a:lvl2pPr lvl="1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2pPr>
            <a:lvl3pPr lvl="2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3pPr>
            <a:lvl4pPr lvl="3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4pPr>
            <a:lvl5pPr lvl="4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5pPr>
            <a:lvl6pPr lvl="5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6pPr>
            <a:lvl7pPr lvl="6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7pPr>
            <a:lvl8pPr lvl="7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8pPr>
            <a:lvl9pPr lvl="8" algn="ctr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9pPr>
          </a:lstStyle>
          <a:p/>
        </p:txBody>
      </p:sp>
      <p:sp>
        <p:nvSpPr>
          <p:cNvPr id="38" name="Google Shape;38;g3ef649b5759_0_63"/>
          <p:cNvSpPr txBox="1"/>
          <p:nvPr>
            <p:ph idx="1" type="subTitle"/>
          </p:nvPr>
        </p:nvSpPr>
        <p:spPr>
          <a:xfrm>
            <a:off x="287625" y="3737433"/>
            <a:ext cx="4382400" cy="16467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9" name="Google Shape;39;g3ef649b5759_0_63"/>
          <p:cNvSpPr txBox="1"/>
          <p:nvPr>
            <p:ph idx="2" type="body"/>
          </p:nvPr>
        </p:nvSpPr>
        <p:spPr>
          <a:xfrm>
            <a:off x="5351125" y="965433"/>
            <a:ext cx="4156800" cy="49269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indent="-361950" lvl="0" marL="45720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  <p:sp>
        <p:nvSpPr>
          <p:cNvPr id="40" name="Google Shape;40;g3ef649b5759_0_63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3ef649b5759_0_69"/>
          <p:cNvSpPr txBox="1"/>
          <p:nvPr>
            <p:ph idx="1" type="body"/>
          </p:nvPr>
        </p:nvSpPr>
        <p:spPr>
          <a:xfrm>
            <a:off x="337675" y="5640767"/>
            <a:ext cx="6498600" cy="806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</a:lstStyle>
          <a:p/>
        </p:txBody>
      </p:sp>
      <p:sp>
        <p:nvSpPr>
          <p:cNvPr id="43" name="Google Shape;43;g3ef649b5759_0_69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3ef649b5759_0_72"/>
          <p:cNvSpPr txBox="1"/>
          <p:nvPr>
            <p:ph hasCustomPrompt="1" type="title"/>
          </p:nvPr>
        </p:nvSpPr>
        <p:spPr>
          <a:xfrm>
            <a:off x="337675" y="1474833"/>
            <a:ext cx="9230700" cy="2618100"/>
          </a:xfrm>
          <a:prstGeom prst="rect">
            <a:avLst/>
          </a:prstGeom>
        </p:spPr>
        <p:txBody>
          <a:bodyPr anchorCtr="0" anchor="b" bIns="106650" lIns="106650" spcFirstLastPara="1" rIns="106650" wrap="square" tIns="1066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/>
            </a:lvl9pPr>
          </a:lstStyle>
          <a:p>
            <a:r>
              <a:t>xx%</a:t>
            </a:r>
          </a:p>
        </p:txBody>
      </p:sp>
      <p:sp>
        <p:nvSpPr>
          <p:cNvPr id="46" name="Google Shape;46;g3ef649b5759_0_72"/>
          <p:cNvSpPr txBox="1"/>
          <p:nvPr>
            <p:ph idx="1" type="body"/>
          </p:nvPr>
        </p:nvSpPr>
        <p:spPr>
          <a:xfrm>
            <a:off x="337675" y="4202967"/>
            <a:ext cx="9230700" cy="1734300"/>
          </a:xfrm>
          <a:prstGeom prst="rect">
            <a:avLst/>
          </a:prstGeom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61950" lvl="0" marL="457200" algn="ctr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indent="-330200" lvl="1" marL="9144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indent="-330200" lvl="2" marL="13716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indent="-330200" lvl="3" marL="18288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indent="-330200" lvl="4" marL="22860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indent="-330200" lvl="5" marL="27432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indent="-330200" lvl="6" marL="32004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indent="-330200" lvl="7" marL="36576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indent="-330200" lvl="8" marL="41148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  <p:sp>
        <p:nvSpPr>
          <p:cNvPr id="47" name="Google Shape;47;g3ef649b5759_0_72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ef649b5759_0_76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ef649b5759_0_78"/>
          <p:cNvSpPr txBox="1"/>
          <p:nvPr>
            <p:ph type="title"/>
          </p:nvPr>
        </p:nvSpPr>
        <p:spPr>
          <a:xfrm>
            <a:off x="6565100" y="113283"/>
            <a:ext cx="1740600" cy="269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g3ef649b5759_0_78"/>
          <p:cNvSpPr txBox="1"/>
          <p:nvPr>
            <p:ph idx="1" type="body"/>
          </p:nvPr>
        </p:nvSpPr>
        <p:spPr>
          <a:xfrm>
            <a:off x="598798" y="2826003"/>
            <a:ext cx="8708400" cy="15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g3ef649b5759_0_78"/>
          <p:cNvSpPr txBox="1"/>
          <p:nvPr>
            <p:ph idx="11" type="ftr"/>
          </p:nvPr>
        </p:nvSpPr>
        <p:spPr>
          <a:xfrm>
            <a:off x="3368040" y="6377940"/>
            <a:ext cx="31698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g3ef649b5759_0_78"/>
          <p:cNvSpPr txBox="1"/>
          <p:nvPr>
            <p:ph idx="10" type="dt"/>
          </p:nvPr>
        </p:nvSpPr>
        <p:spPr>
          <a:xfrm>
            <a:off x="495300" y="6377940"/>
            <a:ext cx="227850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g3ef649b5759_0_78"/>
          <p:cNvSpPr txBox="1"/>
          <p:nvPr>
            <p:ph idx="12" type="sldNum"/>
          </p:nvPr>
        </p:nvSpPr>
        <p:spPr>
          <a:xfrm>
            <a:off x="7132320" y="6377940"/>
            <a:ext cx="22785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3ef649b5759_0_33"/>
          <p:cNvSpPr txBox="1"/>
          <p:nvPr>
            <p:ph type="title"/>
          </p:nvPr>
        </p:nvSpPr>
        <p:spPr>
          <a:xfrm>
            <a:off x="337675" y="593367"/>
            <a:ext cx="923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06650" lIns="106650" spcFirstLastPara="1" rIns="106650" wrap="square" tIns="1066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  <a:defRPr sz="33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g3ef649b5759_0_33"/>
          <p:cNvSpPr txBox="1"/>
          <p:nvPr>
            <p:ph idx="1" type="body"/>
          </p:nvPr>
        </p:nvSpPr>
        <p:spPr>
          <a:xfrm>
            <a:off x="337675" y="1536633"/>
            <a:ext cx="923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06650" lIns="106650" spcFirstLastPara="1" rIns="106650" wrap="square" tIns="106650">
            <a:normAutofit/>
          </a:bodyPr>
          <a:lstStyle>
            <a:lvl1pPr indent="-3619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1pPr>
            <a:lvl2pPr indent="-3302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2pPr>
            <a:lvl3pPr indent="-3302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3pPr>
            <a:lvl4pPr indent="-3302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4pPr>
            <a:lvl5pPr indent="-3302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5pPr>
            <a:lvl6pPr indent="-3302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6pPr>
            <a:lvl7pPr indent="-3302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600">
                <a:solidFill>
                  <a:schemeClr val="dk2"/>
                </a:solidFill>
              </a:defRPr>
            </a:lvl7pPr>
            <a:lvl8pPr indent="-3302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○"/>
              <a:defRPr sz="1600">
                <a:solidFill>
                  <a:schemeClr val="dk2"/>
                </a:solidFill>
              </a:defRPr>
            </a:lvl8pPr>
            <a:lvl9pPr indent="-3302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■"/>
              <a:defRPr sz="1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g3ef649b5759_0_33"/>
          <p:cNvSpPr txBox="1"/>
          <p:nvPr>
            <p:ph idx="12" type="sldNum"/>
          </p:nvPr>
        </p:nvSpPr>
        <p:spPr>
          <a:xfrm>
            <a:off x="9178496" y="6217622"/>
            <a:ext cx="5943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06650" lIns="106650" spcFirstLastPara="1" rIns="106650" wrap="square" tIns="106650">
            <a:normAutofit/>
          </a:bodyPr>
          <a:lstStyle>
            <a:lvl1pPr lvl="0" algn="r">
              <a:buNone/>
              <a:defRPr sz="1200">
                <a:solidFill>
                  <a:schemeClr val="dk2"/>
                </a:solidFill>
              </a:defRPr>
            </a:lvl1pPr>
            <a:lvl2pPr lvl="1" algn="r">
              <a:buNone/>
              <a:defRPr sz="1200">
                <a:solidFill>
                  <a:schemeClr val="dk2"/>
                </a:solidFill>
              </a:defRPr>
            </a:lvl2pPr>
            <a:lvl3pPr lvl="2" algn="r">
              <a:buNone/>
              <a:defRPr sz="1200">
                <a:solidFill>
                  <a:schemeClr val="dk2"/>
                </a:solidFill>
              </a:defRPr>
            </a:lvl3pPr>
            <a:lvl4pPr lvl="3" algn="r">
              <a:buNone/>
              <a:defRPr sz="1200">
                <a:solidFill>
                  <a:schemeClr val="dk2"/>
                </a:solidFill>
              </a:defRPr>
            </a:lvl4pPr>
            <a:lvl5pPr lvl="4" algn="r">
              <a:buNone/>
              <a:defRPr sz="1200">
                <a:solidFill>
                  <a:schemeClr val="dk2"/>
                </a:solidFill>
              </a:defRPr>
            </a:lvl5pPr>
            <a:lvl6pPr lvl="5" algn="r">
              <a:buNone/>
              <a:defRPr sz="1200">
                <a:solidFill>
                  <a:schemeClr val="dk2"/>
                </a:solidFill>
              </a:defRPr>
            </a:lvl6pPr>
            <a:lvl7pPr lvl="6" algn="r">
              <a:buNone/>
              <a:defRPr sz="1200">
                <a:solidFill>
                  <a:schemeClr val="dk2"/>
                </a:solidFill>
              </a:defRPr>
            </a:lvl7pPr>
            <a:lvl8pPr lvl="7" algn="r">
              <a:buNone/>
              <a:defRPr sz="1200">
                <a:solidFill>
                  <a:schemeClr val="dk2"/>
                </a:solidFill>
              </a:defRPr>
            </a:lvl8pPr>
            <a:lvl9pPr lvl="8" algn="r">
              <a:buNone/>
              <a:defRPr sz="12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5.png"/><Relationship Id="rId10" Type="http://schemas.openxmlformats.org/officeDocument/2006/relationships/image" Target="../media/image8.png"/><Relationship Id="rId13" Type="http://schemas.openxmlformats.org/officeDocument/2006/relationships/image" Target="../media/image9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image" Target="../media/image13.png"/><Relationship Id="rId15" Type="http://schemas.openxmlformats.org/officeDocument/2006/relationships/image" Target="../media/image3.png"/><Relationship Id="rId14" Type="http://schemas.openxmlformats.org/officeDocument/2006/relationships/image" Target="../media/image10.png"/><Relationship Id="rId5" Type="http://schemas.openxmlformats.org/officeDocument/2006/relationships/image" Target="../media/image7.png"/><Relationship Id="rId6" Type="http://schemas.openxmlformats.org/officeDocument/2006/relationships/image" Target="../media/image1.png"/><Relationship Id="rId7" Type="http://schemas.openxmlformats.org/officeDocument/2006/relationships/image" Target="../media/image4.png"/><Relationship Id="rId8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826" y="5195450"/>
            <a:ext cx="5764275" cy="1273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1" name="Google Shape;61;p1"/>
          <p:cNvSpPr txBox="1"/>
          <p:nvPr/>
        </p:nvSpPr>
        <p:spPr>
          <a:xfrm>
            <a:off x="5904269" y="118515"/>
            <a:ext cx="39111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lang="en-GB" sz="44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Industrial</a:t>
            </a:r>
            <a:r>
              <a:rPr b="1" lang="en-GB" sz="44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Revolution</a:t>
            </a:r>
            <a:endParaRPr/>
          </a:p>
        </p:txBody>
      </p:sp>
      <p:cxnSp>
        <p:nvCxnSpPr>
          <p:cNvPr id="62" name="Google Shape;62;p1"/>
          <p:cNvCxnSpPr/>
          <p:nvPr/>
        </p:nvCxnSpPr>
        <p:spPr>
          <a:xfrm rot="10800000">
            <a:off x="4517950" y="5938800"/>
            <a:ext cx="21000" cy="4203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3" name="Google Shape;63;p1"/>
          <p:cNvSpPr txBox="1"/>
          <p:nvPr/>
        </p:nvSpPr>
        <p:spPr>
          <a:xfrm>
            <a:off x="2724460" y="80153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era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" name="Google Shape;64;p1"/>
          <p:cNvSpPr txBox="1"/>
          <p:nvPr/>
        </p:nvSpPr>
        <p:spPr>
          <a:xfrm>
            <a:off x="4074914" y="200313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agricultural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" name="Google Shape;65;p1"/>
          <p:cNvSpPr txBox="1"/>
          <p:nvPr/>
        </p:nvSpPr>
        <p:spPr>
          <a:xfrm>
            <a:off x="1285240" y="2003118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industry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-151128" y="80153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Colonies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" name="Google Shape;67;p1"/>
          <p:cNvSpPr txBox="1"/>
          <p:nvPr/>
        </p:nvSpPr>
        <p:spPr>
          <a:xfrm>
            <a:off x="4256515" y="801536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mass production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68" name="Google Shape;68;p1"/>
          <p:cNvPicPr preferRelativeResize="0"/>
          <p:nvPr/>
        </p:nvPicPr>
        <p:blipFill rotWithShape="1">
          <a:blip r:embed="rId4">
            <a:alphaModFix/>
          </a:blip>
          <a:srcRect b="3024" l="52235" r="1833" t="39803"/>
          <a:stretch/>
        </p:blipFill>
        <p:spPr>
          <a:xfrm>
            <a:off x="6640900" y="1691816"/>
            <a:ext cx="3094125" cy="5120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"/>
          <p:cNvPicPr preferRelativeResize="0"/>
          <p:nvPr/>
        </p:nvPicPr>
        <p:blipFill rotWithShape="1">
          <a:blip r:embed="rId4">
            <a:alphaModFix/>
          </a:blip>
          <a:srcRect b="60411" l="51964" r="2104" t="5749"/>
          <a:stretch/>
        </p:blipFill>
        <p:spPr>
          <a:xfrm>
            <a:off x="3760175" y="2385475"/>
            <a:ext cx="2822965" cy="276507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"/>
          <p:cNvSpPr txBox="1"/>
          <p:nvPr/>
        </p:nvSpPr>
        <p:spPr>
          <a:xfrm>
            <a:off x="-151128" y="189528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poverty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71" name="Google Shape;71;p1"/>
          <p:cNvSpPr txBox="1"/>
          <p:nvPr/>
        </p:nvSpPr>
        <p:spPr>
          <a:xfrm>
            <a:off x="2582397" y="200313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sanitation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72" name="Google Shape;72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5699" y="112526"/>
            <a:ext cx="1179555" cy="78637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"/>
          <p:cNvSpPr txBox="1"/>
          <p:nvPr/>
        </p:nvSpPr>
        <p:spPr>
          <a:xfrm>
            <a:off x="1255272" y="801530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British Empire</a:t>
            </a:r>
            <a:endParaRPr b="0" i="0" sz="14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74" name="Google Shape;74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38625" y="112525"/>
            <a:ext cx="1326500" cy="78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17963" y="118525"/>
            <a:ext cx="1101376" cy="78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968200" y="112525"/>
            <a:ext cx="1179550" cy="798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105700" y="1339025"/>
            <a:ext cx="1179550" cy="664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708687" y="1339024"/>
            <a:ext cx="786375" cy="78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2944150" y="1369050"/>
            <a:ext cx="969702" cy="72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4362950" y="1369050"/>
            <a:ext cx="1003408" cy="726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"/>
          <p:cNvPicPr preferRelativeResize="0"/>
          <p:nvPr/>
        </p:nvPicPr>
        <p:blipFill rotWithShape="1">
          <a:blip r:embed="rId4">
            <a:alphaModFix/>
          </a:blip>
          <a:srcRect b="24583" l="5866" r="48202" t="52313"/>
          <a:stretch/>
        </p:blipFill>
        <p:spPr>
          <a:xfrm>
            <a:off x="666050" y="2755875"/>
            <a:ext cx="3094125" cy="2069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"/>
          <p:cNvPicPr preferRelativeResize="0"/>
          <p:nvPr/>
        </p:nvPicPr>
        <p:blipFill rotWithShape="1">
          <a:blip r:embed="rId13">
            <a:alphaModFix/>
          </a:blip>
          <a:srcRect b="0" l="29063" r="7606" t="0"/>
          <a:stretch/>
        </p:blipFill>
        <p:spPr>
          <a:xfrm>
            <a:off x="184202" y="3701727"/>
            <a:ext cx="531174" cy="437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184200" y="3179150"/>
            <a:ext cx="531174" cy="49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84197" y="4171632"/>
            <a:ext cx="531175" cy="489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2022-06-29T19:40:42Z</dcterms:created>
  <dc:creator>Abigail Mayhew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LastSaved">
    <vt:filetime>2022-06-29T00:00:00Z</vt:filetime>
  </property>
</Properties>
</file>