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Lst>
  <p:sldSz cy="6858000" cx="9906000"/>
  <p:notesSz cx="9906000" cy="6858000"/>
  <p:embeddedFontLst>
    <p:embeddedFont>
      <p:font typeface="Play"/>
      <p:regular r:id="rId7"/>
      <p:bold r:id="rId8"/>
    </p:embeddedFont>
    <p:embeddedFont>
      <p:font typeface="Century Gothic"/>
      <p:regular r:id="rId9"/>
      <p:bold r:id="rId10"/>
      <p:italic r:id="rId11"/>
      <p:boldItalic r:id="rId1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 uri="GoogleSlidesCustomDataVersion2">
      <go:slidesCustomData xmlns:go="http://customooxmlschemas.google.com/" r:id="rId13" roundtripDataSignature="AMtx7mgVV6nXhIqwpFFsBKaZuP2q6atLE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CenturyGothic-italic.fntdata"/><Relationship Id="rId10" Type="http://schemas.openxmlformats.org/officeDocument/2006/relationships/font" Target="fonts/CenturyGothic-bold.fntdata"/><Relationship Id="rId13" Type="http://customschemas.google.com/relationships/presentationmetadata" Target="metadata"/><Relationship Id="rId12" Type="http://schemas.openxmlformats.org/officeDocument/2006/relationships/font" Target="fonts/CenturyGothic-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CenturyGothic-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Play-regular.fntdata"/><Relationship Id="rId8" Type="http://schemas.openxmlformats.org/officeDocument/2006/relationships/font" Target="fonts/Play-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651325" y="514350"/>
            <a:ext cx="6604325"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990600" y="3257550"/>
            <a:ext cx="7924800" cy="30861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990600" y="3257550"/>
            <a:ext cx="7924800" cy="30861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095625" y="514350"/>
            <a:ext cx="3714750"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9"/>
          <p:cNvSpPr txBox="1"/>
          <p:nvPr>
            <p:ph type="title"/>
          </p:nvPr>
        </p:nvSpPr>
        <p:spPr>
          <a:xfrm>
            <a:off x="681038"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9"/>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13"/>
              </a:spcBef>
              <a:spcAft>
                <a:spcPts val="0"/>
              </a:spcAft>
              <a:buClr>
                <a:schemeClr val="dk1"/>
              </a:buClr>
              <a:buSzPts val="1800"/>
              <a:buChar char="•"/>
              <a:defRPr/>
            </a:lvl1pPr>
            <a:lvl2pPr indent="-342900" lvl="1" marL="914400" algn="l">
              <a:lnSpc>
                <a:spcPct val="90000"/>
              </a:lnSpc>
              <a:spcBef>
                <a:spcPts val="406"/>
              </a:spcBef>
              <a:spcAft>
                <a:spcPts val="0"/>
              </a:spcAft>
              <a:buClr>
                <a:schemeClr val="dk1"/>
              </a:buClr>
              <a:buSzPts val="1800"/>
              <a:buChar char="•"/>
              <a:defRPr/>
            </a:lvl2pPr>
            <a:lvl3pPr indent="-342900" lvl="2" marL="1371600" algn="l">
              <a:lnSpc>
                <a:spcPct val="90000"/>
              </a:lnSpc>
              <a:spcBef>
                <a:spcPts val="406"/>
              </a:spcBef>
              <a:spcAft>
                <a:spcPts val="0"/>
              </a:spcAft>
              <a:buClr>
                <a:schemeClr val="dk1"/>
              </a:buClr>
              <a:buSzPts val="1800"/>
              <a:buChar char="•"/>
              <a:defRPr/>
            </a:lvl3pPr>
            <a:lvl4pPr indent="-342900" lvl="3" marL="1828800" algn="l">
              <a:lnSpc>
                <a:spcPct val="90000"/>
              </a:lnSpc>
              <a:spcBef>
                <a:spcPts val="406"/>
              </a:spcBef>
              <a:spcAft>
                <a:spcPts val="0"/>
              </a:spcAft>
              <a:buClr>
                <a:schemeClr val="dk1"/>
              </a:buClr>
              <a:buSzPts val="1800"/>
              <a:buChar char="•"/>
              <a:defRPr/>
            </a:lvl4pPr>
            <a:lvl5pPr indent="-342900" lvl="4" marL="2286000" algn="l">
              <a:lnSpc>
                <a:spcPct val="90000"/>
              </a:lnSpc>
              <a:spcBef>
                <a:spcPts val="406"/>
              </a:spcBef>
              <a:spcAft>
                <a:spcPts val="0"/>
              </a:spcAft>
              <a:buClr>
                <a:schemeClr val="dk1"/>
              </a:buClr>
              <a:buSzPts val="1800"/>
              <a:buChar char="•"/>
              <a:defRPr/>
            </a:lvl5pPr>
            <a:lvl6pPr indent="-342900" lvl="5" marL="2743200" algn="l">
              <a:lnSpc>
                <a:spcPct val="90000"/>
              </a:lnSpc>
              <a:spcBef>
                <a:spcPts val="406"/>
              </a:spcBef>
              <a:spcAft>
                <a:spcPts val="0"/>
              </a:spcAft>
              <a:buClr>
                <a:schemeClr val="dk1"/>
              </a:buClr>
              <a:buSzPts val="1800"/>
              <a:buChar char="•"/>
              <a:defRPr/>
            </a:lvl6pPr>
            <a:lvl7pPr indent="-342900" lvl="6" marL="3200400" algn="l">
              <a:lnSpc>
                <a:spcPct val="90000"/>
              </a:lnSpc>
              <a:spcBef>
                <a:spcPts val="406"/>
              </a:spcBef>
              <a:spcAft>
                <a:spcPts val="0"/>
              </a:spcAft>
              <a:buClr>
                <a:schemeClr val="dk1"/>
              </a:buClr>
              <a:buSzPts val="1800"/>
              <a:buChar char="•"/>
              <a:defRPr/>
            </a:lvl7pPr>
            <a:lvl8pPr indent="-342900" lvl="7" marL="3657600" algn="l">
              <a:lnSpc>
                <a:spcPct val="90000"/>
              </a:lnSpc>
              <a:spcBef>
                <a:spcPts val="406"/>
              </a:spcBef>
              <a:spcAft>
                <a:spcPts val="0"/>
              </a:spcAft>
              <a:buClr>
                <a:schemeClr val="dk1"/>
              </a:buClr>
              <a:buSzPts val="1800"/>
              <a:buChar char="•"/>
              <a:defRPr/>
            </a:lvl8pPr>
            <a:lvl9pPr indent="-342900" lvl="8" marL="4114800" algn="l">
              <a:lnSpc>
                <a:spcPct val="90000"/>
              </a:lnSpc>
              <a:spcBef>
                <a:spcPts val="406"/>
              </a:spcBef>
              <a:spcAft>
                <a:spcPts val="0"/>
              </a:spcAft>
              <a:buClr>
                <a:schemeClr val="dk1"/>
              </a:buClr>
              <a:buSzPts val="1800"/>
              <a:buChar char="•"/>
              <a:defRPr/>
            </a:lvl9pPr>
          </a:lstStyle>
          <a:p/>
        </p:txBody>
      </p:sp>
      <p:sp>
        <p:nvSpPr>
          <p:cNvPr id="14" name="Google Shape;14;p9"/>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9"/>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9"/>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10"/>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875"/>
              <a:buFont typeface="Play"/>
              <a:buNone/>
              <a:defRPr sz="487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0"/>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813"/>
              </a:spcBef>
              <a:spcAft>
                <a:spcPts val="0"/>
              </a:spcAft>
              <a:buClr>
                <a:schemeClr val="dk1"/>
              </a:buClr>
              <a:buSzPts val="1950"/>
              <a:buNone/>
              <a:defRPr sz="1950"/>
            </a:lvl1pPr>
            <a:lvl2pPr lvl="1" algn="ctr">
              <a:lnSpc>
                <a:spcPct val="90000"/>
              </a:lnSpc>
              <a:spcBef>
                <a:spcPts val="406"/>
              </a:spcBef>
              <a:spcAft>
                <a:spcPts val="0"/>
              </a:spcAft>
              <a:buClr>
                <a:schemeClr val="dk1"/>
              </a:buClr>
              <a:buSzPts val="1625"/>
              <a:buNone/>
              <a:defRPr sz="1625"/>
            </a:lvl2pPr>
            <a:lvl3pPr lvl="2" algn="ctr">
              <a:lnSpc>
                <a:spcPct val="90000"/>
              </a:lnSpc>
              <a:spcBef>
                <a:spcPts val="406"/>
              </a:spcBef>
              <a:spcAft>
                <a:spcPts val="0"/>
              </a:spcAft>
              <a:buClr>
                <a:schemeClr val="dk1"/>
              </a:buClr>
              <a:buSzPts val="1463"/>
              <a:buNone/>
              <a:defRPr sz="1463"/>
            </a:lvl3pPr>
            <a:lvl4pPr lvl="3" algn="ctr">
              <a:lnSpc>
                <a:spcPct val="90000"/>
              </a:lnSpc>
              <a:spcBef>
                <a:spcPts val="406"/>
              </a:spcBef>
              <a:spcAft>
                <a:spcPts val="0"/>
              </a:spcAft>
              <a:buClr>
                <a:schemeClr val="dk1"/>
              </a:buClr>
              <a:buSzPts val="1300"/>
              <a:buNone/>
              <a:defRPr sz="1300"/>
            </a:lvl4pPr>
            <a:lvl5pPr lvl="4" algn="ctr">
              <a:lnSpc>
                <a:spcPct val="90000"/>
              </a:lnSpc>
              <a:spcBef>
                <a:spcPts val="406"/>
              </a:spcBef>
              <a:spcAft>
                <a:spcPts val="0"/>
              </a:spcAft>
              <a:buClr>
                <a:schemeClr val="dk1"/>
              </a:buClr>
              <a:buSzPts val="1300"/>
              <a:buNone/>
              <a:defRPr sz="1300"/>
            </a:lvl5pPr>
            <a:lvl6pPr lvl="5" algn="ctr">
              <a:lnSpc>
                <a:spcPct val="90000"/>
              </a:lnSpc>
              <a:spcBef>
                <a:spcPts val="406"/>
              </a:spcBef>
              <a:spcAft>
                <a:spcPts val="0"/>
              </a:spcAft>
              <a:buClr>
                <a:schemeClr val="dk1"/>
              </a:buClr>
              <a:buSzPts val="1300"/>
              <a:buNone/>
              <a:defRPr sz="1300"/>
            </a:lvl6pPr>
            <a:lvl7pPr lvl="6" algn="ctr">
              <a:lnSpc>
                <a:spcPct val="90000"/>
              </a:lnSpc>
              <a:spcBef>
                <a:spcPts val="406"/>
              </a:spcBef>
              <a:spcAft>
                <a:spcPts val="0"/>
              </a:spcAft>
              <a:buClr>
                <a:schemeClr val="dk1"/>
              </a:buClr>
              <a:buSzPts val="1300"/>
              <a:buNone/>
              <a:defRPr sz="1300"/>
            </a:lvl7pPr>
            <a:lvl8pPr lvl="7" algn="ctr">
              <a:lnSpc>
                <a:spcPct val="90000"/>
              </a:lnSpc>
              <a:spcBef>
                <a:spcPts val="406"/>
              </a:spcBef>
              <a:spcAft>
                <a:spcPts val="0"/>
              </a:spcAft>
              <a:buClr>
                <a:schemeClr val="dk1"/>
              </a:buClr>
              <a:buSzPts val="1300"/>
              <a:buNone/>
              <a:defRPr sz="1300"/>
            </a:lvl8pPr>
            <a:lvl9pPr lvl="8" algn="ctr">
              <a:lnSpc>
                <a:spcPct val="90000"/>
              </a:lnSpc>
              <a:spcBef>
                <a:spcPts val="406"/>
              </a:spcBef>
              <a:spcAft>
                <a:spcPts val="0"/>
              </a:spcAft>
              <a:buClr>
                <a:schemeClr val="dk1"/>
              </a:buClr>
              <a:buSzPts val="1300"/>
              <a:buNone/>
              <a:defRPr sz="1300"/>
            </a:lvl9pPr>
          </a:lstStyle>
          <a:p/>
        </p:txBody>
      </p:sp>
      <p:sp>
        <p:nvSpPr>
          <p:cNvPr id="20" name="Google Shape;20;p10"/>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0"/>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0"/>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1"/>
          <p:cNvSpPr txBox="1"/>
          <p:nvPr>
            <p:ph type="title"/>
          </p:nvPr>
        </p:nvSpPr>
        <p:spPr>
          <a:xfrm>
            <a:off x="675878"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875"/>
              <a:buFont typeface="Play"/>
              <a:buNone/>
              <a:defRPr sz="487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11"/>
          <p:cNvSpPr txBox="1"/>
          <p:nvPr>
            <p:ph idx="1" type="body"/>
          </p:nvPr>
        </p:nvSpPr>
        <p:spPr>
          <a:xfrm>
            <a:off x="675878" y="4589464"/>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13"/>
              </a:spcBef>
              <a:spcAft>
                <a:spcPts val="0"/>
              </a:spcAft>
              <a:buClr>
                <a:srgbClr val="757575"/>
              </a:buClr>
              <a:buSzPts val="1950"/>
              <a:buNone/>
              <a:defRPr sz="1950">
                <a:solidFill>
                  <a:srgbClr val="757575"/>
                </a:solidFill>
              </a:defRPr>
            </a:lvl1pPr>
            <a:lvl2pPr indent="-228600" lvl="1" marL="914400" algn="l">
              <a:lnSpc>
                <a:spcPct val="90000"/>
              </a:lnSpc>
              <a:spcBef>
                <a:spcPts val="406"/>
              </a:spcBef>
              <a:spcAft>
                <a:spcPts val="0"/>
              </a:spcAft>
              <a:buClr>
                <a:srgbClr val="757575"/>
              </a:buClr>
              <a:buSzPts val="1625"/>
              <a:buNone/>
              <a:defRPr sz="1625">
                <a:solidFill>
                  <a:srgbClr val="757575"/>
                </a:solidFill>
              </a:defRPr>
            </a:lvl2pPr>
            <a:lvl3pPr indent="-228600" lvl="2" marL="1371600" algn="l">
              <a:lnSpc>
                <a:spcPct val="90000"/>
              </a:lnSpc>
              <a:spcBef>
                <a:spcPts val="406"/>
              </a:spcBef>
              <a:spcAft>
                <a:spcPts val="0"/>
              </a:spcAft>
              <a:buClr>
                <a:srgbClr val="757575"/>
              </a:buClr>
              <a:buSzPts val="1463"/>
              <a:buNone/>
              <a:defRPr sz="1463">
                <a:solidFill>
                  <a:srgbClr val="757575"/>
                </a:solidFill>
              </a:defRPr>
            </a:lvl3pPr>
            <a:lvl4pPr indent="-228600" lvl="3" marL="1828800" algn="l">
              <a:lnSpc>
                <a:spcPct val="90000"/>
              </a:lnSpc>
              <a:spcBef>
                <a:spcPts val="406"/>
              </a:spcBef>
              <a:spcAft>
                <a:spcPts val="0"/>
              </a:spcAft>
              <a:buClr>
                <a:srgbClr val="757575"/>
              </a:buClr>
              <a:buSzPts val="1300"/>
              <a:buNone/>
              <a:defRPr sz="1300">
                <a:solidFill>
                  <a:srgbClr val="757575"/>
                </a:solidFill>
              </a:defRPr>
            </a:lvl4pPr>
            <a:lvl5pPr indent="-228600" lvl="4" marL="2286000" algn="l">
              <a:lnSpc>
                <a:spcPct val="90000"/>
              </a:lnSpc>
              <a:spcBef>
                <a:spcPts val="406"/>
              </a:spcBef>
              <a:spcAft>
                <a:spcPts val="0"/>
              </a:spcAft>
              <a:buClr>
                <a:srgbClr val="757575"/>
              </a:buClr>
              <a:buSzPts val="1300"/>
              <a:buNone/>
              <a:defRPr sz="1300">
                <a:solidFill>
                  <a:srgbClr val="757575"/>
                </a:solidFill>
              </a:defRPr>
            </a:lvl5pPr>
            <a:lvl6pPr indent="-228600" lvl="5" marL="2743200" algn="l">
              <a:lnSpc>
                <a:spcPct val="90000"/>
              </a:lnSpc>
              <a:spcBef>
                <a:spcPts val="406"/>
              </a:spcBef>
              <a:spcAft>
                <a:spcPts val="0"/>
              </a:spcAft>
              <a:buClr>
                <a:srgbClr val="757575"/>
              </a:buClr>
              <a:buSzPts val="1300"/>
              <a:buNone/>
              <a:defRPr sz="1300">
                <a:solidFill>
                  <a:srgbClr val="757575"/>
                </a:solidFill>
              </a:defRPr>
            </a:lvl6pPr>
            <a:lvl7pPr indent="-228600" lvl="6" marL="3200400" algn="l">
              <a:lnSpc>
                <a:spcPct val="90000"/>
              </a:lnSpc>
              <a:spcBef>
                <a:spcPts val="406"/>
              </a:spcBef>
              <a:spcAft>
                <a:spcPts val="0"/>
              </a:spcAft>
              <a:buClr>
                <a:srgbClr val="757575"/>
              </a:buClr>
              <a:buSzPts val="1300"/>
              <a:buNone/>
              <a:defRPr sz="1300">
                <a:solidFill>
                  <a:srgbClr val="757575"/>
                </a:solidFill>
              </a:defRPr>
            </a:lvl7pPr>
            <a:lvl8pPr indent="-228600" lvl="7" marL="3657600" algn="l">
              <a:lnSpc>
                <a:spcPct val="90000"/>
              </a:lnSpc>
              <a:spcBef>
                <a:spcPts val="406"/>
              </a:spcBef>
              <a:spcAft>
                <a:spcPts val="0"/>
              </a:spcAft>
              <a:buClr>
                <a:srgbClr val="757575"/>
              </a:buClr>
              <a:buSzPts val="1300"/>
              <a:buNone/>
              <a:defRPr sz="1300">
                <a:solidFill>
                  <a:srgbClr val="757575"/>
                </a:solidFill>
              </a:defRPr>
            </a:lvl8pPr>
            <a:lvl9pPr indent="-228600" lvl="8" marL="4114800" algn="l">
              <a:lnSpc>
                <a:spcPct val="90000"/>
              </a:lnSpc>
              <a:spcBef>
                <a:spcPts val="406"/>
              </a:spcBef>
              <a:spcAft>
                <a:spcPts val="0"/>
              </a:spcAft>
              <a:buClr>
                <a:srgbClr val="757575"/>
              </a:buClr>
              <a:buSzPts val="1300"/>
              <a:buNone/>
              <a:defRPr sz="1300">
                <a:solidFill>
                  <a:srgbClr val="757575"/>
                </a:solidFill>
              </a:defRPr>
            </a:lvl9pPr>
          </a:lstStyle>
          <a:p/>
        </p:txBody>
      </p:sp>
      <p:sp>
        <p:nvSpPr>
          <p:cNvPr id="26" name="Google Shape;26;p11"/>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1"/>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1"/>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2"/>
          <p:cNvSpPr txBox="1"/>
          <p:nvPr>
            <p:ph type="title"/>
          </p:nvPr>
        </p:nvSpPr>
        <p:spPr>
          <a:xfrm>
            <a:off x="681038"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2"/>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13"/>
              </a:spcBef>
              <a:spcAft>
                <a:spcPts val="0"/>
              </a:spcAft>
              <a:buClr>
                <a:schemeClr val="dk1"/>
              </a:buClr>
              <a:buSzPts val="1800"/>
              <a:buChar char="•"/>
              <a:defRPr/>
            </a:lvl1pPr>
            <a:lvl2pPr indent="-342900" lvl="1" marL="914400" algn="l">
              <a:lnSpc>
                <a:spcPct val="90000"/>
              </a:lnSpc>
              <a:spcBef>
                <a:spcPts val="406"/>
              </a:spcBef>
              <a:spcAft>
                <a:spcPts val="0"/>
              </a:spcAft>
              <a:buClr>
                <a:schemeClr val="dk1"/>
              </a:buClr>
              <a:buSzPts val="1800"/>
              <a:buChar char="•"/>
              <a:defRPr/>
            </a:lvl2pPr>
            <a:lvl3pPr indent="-342900" lvl="2" marL="1371600" algn="l">
              <a:lnSpc>
                <a:spcPct val="90000"/>
              </a:lnSpc>
              <a:spcBef>
                <a:spcPts val="406"/>
              </a:spcBef>
              <a:spcAft>
                <a:spcPts val="0"/>
              </a:spcAft>
              <a:buClr>
                <a:schemeClr val="dk1"/>
              </a:buClr>
              <a:buSzPts val="1800"/>
              <a:buChar char="•"/>
              <a:defRPr/>
            </a:lvl3pPr>
            <a:lvl4pPr indent="-342900" lvl="3" marL="1828800" algn="l">
              <a:lnSpc>
                <a:spcPct val="90000"/>
              </a:lnSpc>
              <a:spcBef>
                <a:spcPts val="406"/>
              </a:spcBef>
              <a:spcAft>
                <a:spcPts val="0"/>
              </a:spcAft>
              <a:buClr>
                <a:schemeClr val="dk1"/>
              </a:buClr>
              <a:buSzPts val="1800"/>
              <a:buChar char="•"/>
              <a:defRPr/>
            </a:lvl4pPr>
            <a:lvl5pPr indent="-342900" lvl="4" marL="2286000" algn="l">
              <a:lnSpc>
                <a:spcPct val="90000"/>
              </a:lnSpc>
              <a:spcBef>
                <a:spcPts val="406"/>
              </a:spcBef>
              <a:spcAft>
                <a:spcPts val="0"/>
              </a:spcAft>
              <a:buClr>
                <a:schemeClr val="dk1"/>
              </a:buClr>
              <a:buSzPts val="1800"/>
              <a:buChar char="•"/>
              <a:defRPr/>
            </a:lvl5pPr>
            <a:lvl6pPr indent="-342900" lvl="5" marL="2743200" algn="l">
              <a:lnSpc>
                <a:spcPct val="90000"/>
              </a:lnSpc>
              <a:spcBef>
                <a:spcPts val="406"/>
              </a:spcBef>
              <a:spcAft>
                <a:spcPts val="0"/>
              </a:spcAft>
              <a:buClr>
                <a:schemeClr val="dk1"/>
              </a:buClr>
              <a:buSzPts val="1800"/>
              <a:buChar char="•"/>
              <a:defRPr/>
            </a:lvl6pPr>
            <a:lvl7pPr indent="-342900" lvl="6" marL="3200400" algn="l">
              <a:lnSpc>
                <a:spcPct val="90000"/>
              </a:lnSpc>
              <a:spcBef>
                <a:spcPts val="406"/>
              </a:spcBef>
              <a:spcAft>
                <a:spcPts val="0"/>
              </a:spcAft>
              <a:buClr>
                <a:schemeClr val="dk1"/>
              </a:buClr>
              <a:buSzPts val="1800"/>
              <a:buChar char="•"/>
              <a:defRPr/>
            </a:lvl7pPr>
            <a:lvl8pPr indent="-342900" lvl="7" marL="3657600" algn="l">
              <a:lnSpc>
                <a:spcPct val="90000"/>
              </a:lnSpc>
              <a:spcBef>
                <a:spcPts val="406"/>
              </a:spcBef>
              <a:spcAft>
                <a:spcPts val="0"/>
              </a:spcAft>
              <a:buClr>
                <a:schemeClr val="dk1"/>
              </a:buClr>
              <a:buSzPts val="1800"/>
              <a:buChar char="•"/>
              <a:defRPr/>
            </a:lvl8pPr>
            <a:lvl9pPr indent="-342900" lvl="8" marL="4114800" algn="l">
              <a:lnSpc>
                <a:spcPct val="90000"/>
              </a:lnSpc>
              <a:spcBef>
                <a:spcPts val="406"/>
              </a:spcBef>
              <a:spcAft>
                <a:spcPts val="0"/>
              </a:spcAft>
              <a:buClr>
                <a:schemeClr val="dk1"/>
              </a:buClr>
              <a:buSzPts val="1800"/>
              <a:buChar char="•"/>
              <a:defRPr/>
            </a:lvl9pPr>
          </a:lstStyle>
          <a:p/>
        </p:txBody>
      </p:sp>
      <p:sp>
        <p:nvSpPr>
          <p:cNvPr id="32" name="Google Shape;32;p12"/>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13"/>
              </a:spcBef>
              <a:spcAft>
                <a:spcPts val="0"/>
              </a:spcAft>
              <a:buClr>
                <a:schemeClr val="dk1"/>
              </a:buClr>
              <a:buSzPts val="1800"/>
              <a:buChar char="•"/>
              <a:defRPr/>
            </a:lvl1pPr>
            <a:lvl2pPr indent="-342900" lvl="1" marL="914400" algn="l">
              <a:lnSpc>
                <a:spcPct val="90000"/>
              </a:lnSpc>
              <a:spcBef>
                <a:spcPts val="406"/>
              </a:spcBef>
              <a:spcAft>
                <a:spcPts val="0"/>
              </a:spcAft>
              <a:buClr>
                <a:schemeClr val="dk1"/>
              </a:buClr>
              <a:buSzPts val="1800"/>
              <a:buChar char="•"/>
              <a:defRPr/>
            </a:lvl2pPr>
            <a:lvl3pPr indent="-342900" lvl="2" marL="1371600" algn="l">
              <a:lnSpc>
                <a:spcPct val="90000"/>
              </a:lnSpc>
              <a:spcBef>
                <a:spcPts val="406"/>
              </a:spcBef>
              <a:spcAft>
                <a:spcPts val="0"/>
              </a:spcAft>
              <a:buClr>
                <a:schemeClr val="dk1"/>
              </a:buClr>
              <a:buSzPts val="1800"/>
              <a:buChar char="•"/>
              <a:defRPr/>
            </a:lvl3pPr>
            <a:lvl4pPr indent="-342900" lvl="3" marL="1828800" algn="l">
              <a:lnSpc>
                <a:spcPct val="90000"/>
              </a:lnSpc>
              <a:spcBef>
                <a:spcPts val="406"/>
              </a:spcBef>
              <a:spcAft>
                <a:spcPts val="0"/>
              </a:spcAft>
              <a:buClr>
                <a:schemeClr val="dk1"/>
              </a:buClr>
              <a:buSzPts val="1800"/>
              <a:buChar char="•"/>
              <a:defRPr/>
            </a:lvl4pPr>
            <a:lvl5pPr indent="-342900" lvl="4" marL="2286000" algn="l">
              <a:lnSpc>
                <a:spcPct val="90000"/>
              </a:lnSpc>
              <a:spcBef>
                <a:spcPts val="406"/>
              </a:spcBef>
              <a:spcAft>
                <a:spcPts val="0"/>
              </a:spcAft>
              <a:buClr>
                <a:schemeClr val="dk1"/>
              </a:buClr>
              <a:buSzPts val="1800"/>
              <a:buChar char="•"/>
              <a:defRPr/>
            </a:lvl5pPr>
            <a:lvl6pPr indent="-342900" lvl="5" marL="2743200" algn="l">
              <a:lnSpc>
                <a:spcPct val="90000"/>
              </a:lnSpc>
              <a:spcBef>
                <a:spcPts val="406"/>
              </a:spcBef>
              <a:spcAft>
                <a:spcPts val="0"/>
              </a:spcAft>
              <a:buClr>
                <a:schemeClr val="dk1"/>
              </a:buClr>
              <a:buSzPts val="1800"/>
              <a:buChar char="•"/>
              <a:defRPr/>
            </a:lvl6pPr>
            <a:lvl7pPr indent="-342900" lvl="6" marL="3200400" algn="l">
              <a:lnSpc>
                <a:spcPct val="90000"/>
              </a:lnSpc>
              <a:spcBef>
                <a:spcPts val="406"/>
              </a:spcBef>
              <a:spcAft>
                <a:spcPts val="0"/>
              </a:spcAft>
              <a:buClr>
                <a:schemeClr val="dk1"/>
              </a:buClr>
              <a:buSzPts val="1800"/>
              <a:buChar char="•"/>
              <a:defRPr/>
            </a:lvl7pPr>
            <a:lvl8pPr indent="-342900" lvl="7" marL="3657600" algn="l">
              <a:lnSpc>
                <a:spcPct val="90000"/>
              </a:lnSpc>
              <a:spcBef>
                <a:spcPts val="406"/>
              </a:spcBef>
              <a:spcAft>
                <a:spcPts val="0"/>
              </a:spcAft>
              <a:buClr>
                <a:schemeClr val="dk1"/>
              </a:buClr>
              <a:buSzPts val="1800"/>
              <a:buChar char="•"/>
              <a:defRPr/>
            </a:lvl8pPr>
            <a:lvl9pPr indent="-342900" lvl="8" marL="4114800" algn="l">
              <a:lnSpc>
                <a:spcPct val="90000"/>
              </a:lnSpc>
              <a:spcBef>
                <a:spcPts val="406"/>
              </a:spcBef>
              <a:spcAft>
                <a:spcPts val="0"/>
              </a:spcAft>
              <a:buClr>
                <a:schemeClr val="dk1"/>
              </a:buClr>
              <a:buSzPts val="1800"/>
              <a:buChar char="•"/>
              <a:defRPr/>
            </a:lvl9pPr>
          </a:lstStyle>
          <a:p/>
        </p:txBody>
      </p:sp>
      <p:sp>
        <p:nvSpPr>
          <p:cNvPr id="33" name="Google Shape;33;p12"/>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2"/>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2"/>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3"/>
          <p:cNvSpPr txBox="1"/>
          <p:nvPr>
            <p:ph type="title"/>
          </p:nvPr>
        </p:nvSpPr>
        <p:spPr>
          <a:xfrm>
            <a:off x="682328"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3"/>
          <p:cNvSpPr txBox="1"/>
          <p:nvPr>
            <p:ph idx="1" type="body"/>
          </p:nvPr>
        </p:nvSpPr>
        <p:spPr>
          <a:xfrm>
            <a:off x="682328"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813"/>
              </a:spcBef>
              <a:spcAft>
                <a:spcPts val="0"/>
              </a:spcAft>
              <a:buClr>
                <a:schemeClr val="dk1"/>
              </a:buClr>
              <a:buSzPts val="1950"/>
              <a:buNone/>
              <a:defRPr b="1" sz="1950"/>
            </a:lvl1pPr>
            <a:lvl2pPr indent="-228600" lvl="1" marL="914400" algn="l">
              <a:lnSpc>
                <a:spcPct val="90000"/>
              </a:lnSpc>
              <a:spcBef>
                <a:spcPts val="406"/>
              </a:spcBef>
              <a:spcAft>
                <a:spcPts val="0"/>
              </a:spcAft>
              <a:buClr>
                <a:schemeClr val="dk1"/>
              </a:buClr>
              <a:buSzPts val="1625"/>
              <a:buNone/>
              <a:defRPr b="1" sz="1625"/>
            </a:lvl2pPr>
            <a:lvl3pPr indent="-228600" lvl="2" marL="1371600" algn="l">
              <a:lnSpc>
                <a:spcPct val="90000"/>
              </a:lnSpc>
              <a:spcBef>
                <a:spcPts val="406"/>
              </a:spcBef>
              <a:spcAft>
                <a:spcPts val="0"/>
              </a:spcAft>
              <a:buClr>
                <a:schemeClr val="dk1"/>
              </a:buClr>
              <a:buSzPts val="1463"/>
              <a:buNone/>
              <a:defRPr b="1" sz="1463"/>
            </a:lvl3pPr>
            <a:lvl4pPr indent="-228600" lvl="3" marL="1828800" algn="l">
              <a:lnSpc>
                <a:spcPct val="90000"/>
              </a:lnSpc>
              <a:spcBef>
                <a:spcPts val="406"/>
              </a:spcBef>
              <a:spcAft>
                <a:spcPts val="0"/>
              </a:spcAft>
              <a:buClr>
                <a:schemeClr val="dk1"/>
              </a:buClr>
              <a:buSzPts val="1300"/>
              <a:buNone/>
              <a:defRPr b="1" sz="1300"/>
            </a:lvl4pPr>
            <a:lvl5pPr indent="-228600" lvl="4" marL="2286000" algn="l">
              <a:lnSpc>
                <a:spcPct val="90000"/>
              </a:lnSpc>
              <a:spcBef>
                <a:spcPts val="406"/>
              </a:spcBef>
              <a:spcAft>
                <a:spcPts val="0"/>
              </a:spcAft>
              <a:buClr>
                <a:schemeClr val="dk1"/>
              </a:buClr>
              <a:buSzPts val="1300"/>
              <a:buNone/>
              <a:defRPr b="1" sz="1300"/>
            </a:lvl5pPr>
            <a:lvl6pPr indent="-228600" lvl="5" marL="2743200" algn="l">
              <a:lnSpc>
                <a:spcPct val="90000"/>
              </a:lnSpc>
              <a:spcBef>
                <a:spcPts val="406"/>
              </a:spcBef>
              <a:spcAft>
                <a:spcPts val="0"/>
              </a:spcAft>
              <a:buClr>
                <a:schemeClr val="dk1"/>
              </a:buClr>
              <a:buSzPts val="1300"/>
              <a:buNone/>
              <a:defRPr b="1" sz="1300"/>
            </a:lvl6pPr>
            <a:lvl7pPr indent="-228600" lvl="6" marL="3200400" algn="l">
              <a:lnSpc>
                <a:spcPct val="90000"/>
              </a:lnSpc>
              <a:spcBef>
                <a:spcPts val="406"/>
              </a:spcBef>
              <a:spcAft>
                <a:spcPts val="0"/>
              </a:spcAft>
              <a:buClr>
                <a:schemeClr val="dk1"/>
              </a:buClr>
              <a:buSzPts val="1300"/>
              <a:buNone/>
              <a:defRPr b="1" sz="1300"/>
            </a:lvl7pPr>
            <a:lvl8pPr indent="-228600" lvl="7" marL="3657600" algn="l">
              <a:lnSpc>
                <a:spcPct val="90000"/>
              </a:lnSpc>
              <a:spcBef>
                <a:spcPts val="406"/>
              </a:spcBef>
              <a:spcAft>
                <a:spcPts val="0"/>
              </a:spcAft>
              <a:buClr>
                <a:schemeClr val="dk1"/>
              </a:buClr>
              <a:buSzPts val="1300"/>
              <a:buNone/>
              <a:defRPr b="1" sz="1300"/>
            </a:lvl8pPr>
            <a:lvl9pPr indent="-228600" lvl="8" marL="4114800" algn="l">
              <a:lnSpc>
                <a:spcPct val="90000"/>
              </a:lnSpc>
              <a:spcBef>
                <a:spcPts val="406"/>
              </a:spcBef>
              <a:spcAft>
                <a:spcPts val="0"/>
              </a:spcAft>
              <a:buClr>
                <a:schemeClr val="dk1"/>
              </a:buClr>
              <a:buSzPts val="1300"/>
              <a:buNone/>
              <a:defRPr b="1" sz="1300"/>
            </a:lvl9pPr>
          </a:lstStyle>
          <a:p/>
        </p:txBody>
      </p:sp>
      <p:sp>
        <p:nvSpPr>
          <p:cNvPr id="39" name="Google Shape;39;p13"/>
          <p:cNvSpPr txBox="1"/>
          <p:nvPr>
            <p:ph idx="2" type="body"/>
          </p:nvPr>
        </p:nvSpPr>
        <p:spPr>
          <a:xfrm>
            <a:off x="682328" y="2505075"/>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13"/>
              </a:spcBef>
              <a:spcAft>
                <a:spcPts val="0"/>
              </a:spcAft>
              <a:buClr>
                <a:schemeClr val="dk1"/>
              </a:buClr>
              <a:buSzPts val="1800"/>
              <a:buChar char="•"/>
              <a:defRPr/>
            </a:lvl1pPr>
            <a:lvl2pPr indent="-342900" lvl="1" marL="914400" algn="l">
              <a:lnSpc>
                <a:spcPct val="90000"/>
              </a:lnSpc>
              <a:spcBef>
                <a:spcPts val="406"/>
              </a:spcBef>
              <a:spcAft>
                <a:spcPts val="0"/>
              </a:spcAft>
              <a:buClr>
                <a:schemeClr val="dk1"/>
              </a:buClr>
              <a:buSzPts val="1800"/>
              <a:buChar char="•"/>
              <a:defRPr/>
            </a:lvl2pPr>
            <a:lvl3pPr indent="-342900" lvl="2" marL="1371600" algn="l">
              <a:lnSpc>
                <a:spcPct val="90000"/>
              </a:lnSpc>
              <a:spcBef>
                <a:spcPts val="406"/>
              </a:spcBef>
              <a:spcAft>
                <a:spcPts val="0"/>
              </a:spcAft>
              <a:buClr>
                <a:schemeClr val="dk1"/>
              </a:buClr>
              <a:buSzPts val="1800"/>
              <a:buChar char="•"/>
              <a:defRPr/>
            </a:lvl3pPr>
            <a:lvl4pPr indent="-342900" lvl="3" marL="1828800" algn="l">
              <a:lnSpc>
                <a:spcPct val="90000"/>
              </a:lnSpc>
              <a:spcBef>
                <a:spcPts val="406"/>
              </a:spcBef>
              <a:spcAft>
                <a:spcPts val="0"/>
              </a:spcAft>
              <a:buClr>
                <a:schemeClr val="dk1"/>
              </a:buClr>
              <a:buSzPts val="1800"/>
              <a:buChar char="•"/>
              <a:defRPr/>
            </a:lvl4pPr>
            <a:lvl5pPr indent="-342900" lvl="4" marL="2286000" algn="l">
              <a:lnSpc>
                <a:spcPct val="90000"/>
              </a:lnSpc>
              <a:spcBef>
                <a:spcPts val="406"/>
              </a:spcBef>
              <a:spcAft>
                <a:spcPts val="0"/>
              </a:spcAft>
              <a:buClr>
                <a:schemeClr val="dk1"/>
              </a:buClr>
              <a:buSzPts val="1800"/>
              <a:buChar char="•"/>
              <a:defRPr/>
            </a:lvl5pPr>
            <a:lvl6pPr indent="-342900" lvl="5" marL="2743200" algn="l">
              <a:lnSpc>
                <a:spcPct val="90000"/>
              </a:lnSpc>
              <a:spcBef>
                <a:spcPts val="406"/>
              </a:spcBef>
              <a:spcAft>
                <a:spcPts val="0"/>
              </a:spcAft>
              <a:buClr>
                <a:schemeClr val="dk1"/>
              </a:buClr>
              <a:buSzPts val="1800"/>
              <a:buChar char="•"/>
              <a:defRPr/>
            </a:lvl6pPr>
            <a:lvl7pPr indent="-342900" lvl="6" marL="3200400" algn="l">
              <a:lnSpc>
                <a:spcPct val="90000"/>
              </a:lnSpc>
              <a:spcBef>
                <a:spcPts val="406"/>
              </a:spcBef>
              <a:spcAft>
                <a:spcPts val="0"/>
              </a:spcAft>
              <a:buClr>
                <a:schemeClr val="dk1"/>
              </a:buClr>
              <a:buSzPts val="1800"/>
              <a:buChar char="•"/>
              <a:defRPr/>
            </a:lvl7pPr>
            <a:lvl8pPr indent="-342900" lvl="7" marL="3657600" algn="l">
              <a:lnSpc>
                <a:spcPct val="90000"/>
              </a:lnSpc>
              <a:spcBef>
                <a:spcPts val="406"/>
              </a:spcBef>
              <a:spcAft>
                <a:spcPts val="0"/>
              </a:spcAft>
              <a:buClr>
                <a:schemeClr val="dk1"/>
              </a:buClr>
              <a:buSzPts val="1800"/>
              <a:buChar char="•"/>
              <a:defRPr/>
            </a:lvl8pPr>
            <a:lvl9pPr indent="-342900" lvl="8" marL="4114800" algn="l">
              <a:lnSpc>
                <a:spcPct val="90000"/>
              </a:lnSpc>
              <a:spcBef>
                <a:spcPts val="406"/>
              </a:spcBef>
              <a:spcAft>
                <a:spcPts val="0"/>
              </a:spcAft>
              <a:buClr>
                <a:schemeClr val="dk1"/>
              </a:buClr>
              <a:buSzPts val="1800"/>
              <a:buChar char="•"/>
              <a:defRPr/>
            </a:lvl9pPr>
          </a:lstStyle>
          <a:p/>
        </p:txBody>
      </p:sp>
      <p:sp>
        <p:nvSpPr>
          <p:cNvPr id="40" name="Google Shape;40;p13"/>
          <p:cNvSpPr txBox="1"/>
          <p:nvPr>
            <p:ph idx="3" type="body"/>
          </p:nvPr>
        </p:nvSpPr>
        <p:spPr>
          <a:xfrm>
            <a:off x="5014913"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813"/>
              </a:spcBef>
              <a:spcAft>
                <a:spcPts val="0"/>
              </a:spcAft>
              <a:buClr>
                <a:schemeClr val="dk1"/>
              </a:buClr>
              <a:buSzPts val="1950"/>
              <a:buNone/>
              <a:defRPr b="1" sz="1950"/>
            </a:lvl1pPr>
            <a:lvl2pPr indent="-228600" lvl="1" marL="914400" algn="l">
              <a:lnSpc>
                <a:spcPct val="90000"/>
              </a:lnSpc>
              <a:spcBef>
                <a:spcPts val="406"/>
              </a:spcBef>
              <a:spcAft>
                <a:spcPts val="0"/>
              </a:spcAft>
              <a:buClr>
                <a:schemeClr val="dk1"/>
              </a:buClr>
              <a:buSzPts val="1625"/>
              <a:buNone/>
              <a:defRPr b="1" sz="1625"/>
            </a:lvl2pPr>
            <a:lvl3pPr indent="-228600" lvl="2" marL="1371600" algn="l">
              <a:lnSpc>
                <a:spcPct val="90000"/>
              </a:lnSpc>
              <a:spcBef>
                <a:spcPts val="406"/>
              </a:spcBef>
              <a:spcAft>
                <a:spcPts val="0"/>
              </a:spcAft>
              <a:buClr>
                <a:schemeClr val="dk1"/>
              </a:buClr>
              <a:buSzPts val="1463"/>
              <a:buNone/>
              <a:defRPr b="1" sz="1463"/>
            </a:lvl3pPr>
            <a:lvl4pPr indent="-228600" lvl="3" marL="1828800" algn="l">
              <a:lnSpc>
                <a:spcPct val="90000"/>
              </a:lnSpc>
              <a:spcBef>
                <a:spcPts val="406"/>
              </a:spcBef>
              <a:spcAft>
                <a:spcPts val="0"/>
              </a:spcAft>
              <a:buClr>
                <a:schemeClr val="dk1"/>
              </a:buClr>
              <a:buSzPts val="1300"/>
              <a:buNone/>
              <a:defRPr b="1" sz="1300"/>
            </a:lvl4pPr>
            <a:lvl5pPr indent="-228600" lvl="4" marL="2286000" algn="l">
              <a:lnSpc>
                <a:spcPct val="90000"/>
              </a:lnSpc>
              <a:spcBef>
                <a:spcPts val="406"/>
              </a:spcBef>
              <a:spcAft>
                <a:spcPts val="0"/>
              </a:spcAft>
              <a:buClr>
                <a:schemeClr val="dk1"/>
              </a:buClr>
              <a:buSzPts val="1300"/>
              <a:buNone/>
              <a:defRPr b="1" sz="1300"/>
            </a:lvl5pPr>
            <a:lvl6pPr indent="-228600" lvl="5" marL="2743200" algn="l">
              <a:lnSpc>
                <a:spcPct val="90000"/>
              </a:lnSpc>
              <a:spcBef>
                <a:spcPts val="406"/>
              </a:spcBef>
              <a:spcAft>
                <a:spcPts val="0"/>
              </a:spcAft>
              <a:buClr>
                <a:schemeClr val="dk1"/>
              </a:buClr>
              <a:buSzPts val="1300"/>
              <a:buNone/>
              <a:defRPr b="1" sz="1300"/>
            </a:lvl6pPr>
            <a:lvl7pPr indent="-228600" lvl="6" marL="3200400" algn="l">
              <a:lnSpc>
                <a:spcPct val="90000"/>
              </a:lnSpc>
              <a:spcBef>
                <a:spcPts val="406"/>
              </a:spcBef>
              <a:spcAft>
                <a:spcPts val="0"/>
              </a:spcAft>
              <a:buClr>
                <a:schemeClr val="dk1"/>
              </a:buClr>
              <a:buSzPts val="1300"/>
              <a:buNone/>
              <a:defRPr b="1" sz="1300"/>
            </a:lvl7pPr>
            <a:lvl8pPr indent="-228600" lvl="7" marL="3657600" algn="l">
              <a:lnSpc>
                <a:spcPct val="90000"/>
              </a:lnSpc>
              <a:spcBef>
                <a:spcPts val="406"/>
              </a:spcBef>
              <a:spcAft>
                <a:spcPts val="0"/>
              </a:spcAft>
              <a:buClr>
                <a:schemeClr val="dk1"/>
              </a:buClr>
              <a:buSzPts val="1300"/>
              <a:buNone/>
              <a:defRPr b="1" sz="1300"/>
            </a:lvl8pPr>
            <a:lvl9pPr indent="-228600" lvl="8" marL="4114800" algn="l">
              <a:lnSpc>
                <a:spcPct val="90000"/>
              </a:lnSpc>
              <a:spcBef>
                <a:spcPts val="406"/>
              </a:spcBef>
              <a:spcAft>
                <a:spcPts val="0"/>
              </a:spcAft>
              <a:buClr>
                <a:schemeClr val="dk1"/>
              </a:buClr>
              <a:buSzPts val="1300"/>
              <a:buNone/>
              <a:defRPr b="1" sz="1300"/>
            </a:lvl9pPr>
          </a:lstStyle>
          <a:p/>
        </p:txBody>
      </p:sp>
      <p:sp>
        <p:nvSpPr>
          <p:cNvPr id="41" name="Google Shape;41;p13"/>
          <p:cNvSpPr txBox="1"/>
          <p:nvPr>
            <p:ph idx="4" type="body"/>
          </p:nvPr>
        </p:nvSpPr>
        <p:spPr>
          <a:xfrm>
            <a:off x="5014913" y="2505075"/>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13"/>
              </a:spcBef>
              <a:spcAft>
                <a:spcPts val="0"/>
              </a:spcAft>
              <a:buClr>
                <a:schemeClr val="dk1"/>
              </a:buClr>
              <a:buSzPts val="1800"/>
              <a:buChar char="•"/>
              <a:defRPr/>
            </a:lvl1pPr>
            <a:lvl2pPr indent="-342900" lvl="1" marL="914400" algn="l">
              <a:lnSpc>
                <a:spcPct val="90000"/>
              </a:lnSpc>
              <a:spcBef>
                <a:spcPts val="406"/>
              </a:spcBef>
              <a:spcAft>
                <a:spcPts val="0"/>
              </a:spcAft>
              <a:buClr>
                <a:schemeClr val="dk1"/>
              </a:buClr>
              <a:buSzPts val="1800"/>
              <a:buChar char="•"/>
              <a:defRPr/>
            </a:lvl2pPr>
            <a:lvl3pPr indent="-342900" lvl="2" marL="1371600" algn="l">
              <a:lnSpc>
                <a:spcPct val="90000"/>
              </a:lnSpc>
              <a:spcBef>
                <a:spcPts val="406"/>
              </a:spcBef>
              <a:spcAft>
                <a:spcPts val="0"/>
              </a:spcAft>
              <a:buClr>
                <a:schemeClr val="dk1"/>
              </a:buClr>
              <a:buSzPts val="1800"/>
              <a:buChar char="•"/>
              <a:defRPr/>
            </a:lvl3pPr>
            <a:lvl4pPr indent="-342900" lvl="3" marL="1828800" algn="l">
              <a:lnSpc>
                <a:spcPct val="90000"/>
              </a:lnSpc>
              <a:spcBef>
                <a:spcPts val="406"/>
              </a:spcBef>
              <a:spcAft>
                <a:spcPts val="0"/>
              </a:spcAft>
              <a:buClr>
                <a:schemeClr val="dk1"/>
              </a:buClr>
              <a:buSzPts val="1800"/>
              <a:buChar char="•"/>
              <a:defRPr/>
            </a:lvl4pPr>
            <a:lvl5pPr indent="-342900" lvl="4" marL="2286000" algn="l">
              <a:lnSpc>
                <a:spcPct val="90000"/>
              </a:lnSpc>
              <a:spcBef>
                <a:spcPts val="406"/>
              </a:spcBef>
              <a:spcAft>
                <a:spcPts val="0"/>
              </a:spcAft>
              <a:buClr>
                <a:schemeClr val="dk1"/>
              </a:buClr>
              <a:buSzPts val="1800"/>
              <a:buChar char="•"/>
              <a:defRPr/>
            </a:lvl5pPr>
            <a:lvl6pPr indent="-342900" lvl="5" marL="2743200" algn="l">
              <a:lnSpc>
                <a:spcPct val="90000"/>
              </a:lnSpc>
              <a:spcBef>
                <a:spcPts val="406"/>
              </a:spcBef>
              <a:spcAft>
                <a:spcPts val="0"/>
              </a:spcAft>
              <a:buClr>
                <a:schemeClr val="dk1"/>
              </a:buClr>
              <a:buSzPts val="1800"/>
              <a:buChar char="•"/>
              <a:defRPr/>
            </a:lvl6pPr>
            <a:lvl7pPr indent="-342900" lvl="6" marL="3200400" algn="l">
              <a:lnSpc>
                <a:spcPct val="90000"/>
              </a:lnSpc>
              <a:spcBef>
                <a:spcPts val="406"/>
              </a:spcBef>
              <a:spcAft>
                <a:spcPts val="0"/>
              </a:spcAft>
              <a:buClr>
                <a:schemeClr val="dk1"/>
              </a:buClr>
              <a:buSzPts val="1800"/>
              <a:buChar char="•"/>
              <a:defRPr/>
            </a:lvl7pPr>
            <a:lvl8pPr indent="-342900" lvl="7" marL="3657600" algn="l">
              <a:lnSpc>
                <a:spcPct val="90000"/>
              </a:lnSpc>
              <a:spcBef>
                <a:spcPts val="406"/>
              </a:spcBef>
              <a:spcAft>
                <a:spcPts val="0"/>
              </a:spcAft>
              <a:buClr>
                <a:schemeClr val="dk1"/>
              </a:buClr>
              <a:buSzPts val="1800"/>
              <a:buChar char="•"/>
              <a:defRPr/>
            </a:lvl8pPr>
            <a:lvl9pPr indent="-342900" lvl="8" marL="4114800" algn="l">
              <a:lnSpc>
                <a:spcPct val="90000"/>
              </a:lnSpc>
              <a:spcBef>
                <a:spcPts val="406"/>
              </a:spcBef>
              <a:spcAft>
                <a:spcPts val="0"/>
              </a:spcAft>
              <a:buClr>
                <a:schemeClr val="dk1"/>
              </a:buClr>
              <a:buSzPts val="1800"/>
              <a:buChar char="•"/>
              <a:defRPr/>
            </a:lvl9pPr>
          </a:lstStyle>
          <a:p/>
        </p:txBody>
      </p:sp>
      <p:sp>
        <p:nvSpPr>
          <p:cNvPr id="42" name="Google Shape;42;p13"/>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3"/>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3"/>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4"/>
          <p:cNvSpPr txBox="1"/>
          <p:nvPr>
            <p:ph type="title"/>
          </p:nvPr>
        </p:nvSpPr>
        <p:spPr>
          <a:xfrm>
            <a:off x="681038"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4"/>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4"/>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4"/>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5"/>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5"/>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5"/>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6"/>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600"/>
              <a:buFont typeface="Play"/>
              <a:buNone/>
              <a:defRPr sz="2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6"/>
          <p:cNvSpPr txBox="1"/>
          <p:nvPr>
            <p:ph idx="1" type="body"/>
          </p:nvPr>
        </p:nvSpPr>
        <p:spPr>
          <a:xfrm>
            <a:off x="4211340" y="987426"/>
            <a:ext cx="5014913" cy="4873625"/>
          </a:xfrm>
          <a:prstGeom prst="rect">
            <a:avLst/>
          </a:prstGeom>
          <a:noFill/>
          <a:ln>
            <a:noFill/>
          </a:ln>
        </p:spPr>
        <p:txBody>
          <a:bodyPr anchorCtr="0" anchor="t" bIns="45700" lIns="91425" spcFirstLastPara="1" rIns="91425" wrap="square" tIns="45700">
            <a:normAutofit/>
          </a:bodyPr>
          <a:lstStyle>
            <a:lvl1pPr indent="-393700" lvl="0" marL="457200" algn="l">
              <a:lnSpc>
                <a:spcPct val="90000"/>
              </a:lnSpc>
              <a:spcBef>
                <a:spcPts val="813"/>
              </a:spcBef>
              <a:spcAft>
                <a:spcPts val="0"/>
              </a:spcAft>
              <a:buClr>
                <a:schemeClr val="dk1"/>
              </a:buClr>
              <a:buSzPts val="2600"/>
              <a:buChar char="•"/>
              <a:defRPr sz="2600"/>
            </a:lvl1pPr>
            <a:lvl2pPr indent="-373063" lvl="1" marL="914400" algn="l">
              <a:lnSpc>
                <a:spcPct val="90000"/>
              </a:lnSpc>
              <a:spcBef>
                <a:spcPts val="406"/>
              </a:spcBef>
              <a:spcAft>
                <a:spcPts val="0"/>
              </a:spcAft>
              <a:buClr>
                <a:schemeClr val="dk1"/>
              </a:buClr>
              <a:buSzPts val="2275"/>
              <a:buChar char="•"/>
              <a:defRPr sz="2275"/>
            </a:lvl2pPr>
            <a:lvl3pPr indent="-352425" lvl="2" marL="1371600" algn="l">
              <a:lnSpc>
                <a:spcPct val="90000"/>
              </a:lnSpc>
              <a:spcBef>
                <a:spcPts val="406"/>
              </a:spcBef>
              <a:spcAft>
                <a:spcPts val="0"/>
              </a:spcAft>
              <a:buClr>
                <a:schemeClr val="dk1"/>
              </a:buClr>
              <a:buSzPts val="1950"/>
              <a:buChar char="•"/>
              <a:defRPr sz="1950"/>
            </a:lvl3pPr>
            <a:lvl4pPr indent="-331788" lvl="3" marL="1828800" algn="l">
              <a:lnSpc>
                <a:spcPct val="90000"/>
              </a:lnSpc>
              <a:spcBef>
                <a:spcPts val="406"/>
              </a:spcBef>
              <a:spcAft>
                <a:spcPts val="0"/>
              </a:spcAft>
              <a:buClr>
                <a:schemeClr val="dk1"/>
              </a:buClr>
              <a:buSzPts val="1625"/>
              <a:buChar char="•"/>
              <a:defRPr sz="1625"/>
            </a:lvl4pPr>
            <a:lvl5pPr indent="-331788" lvl="4" marL="2286000" algn="l">
              <a:lnSpc>
                <a:spcPct val="90000"/>
              </a:lnSpc>
              <a:spcBef>
                <a:spcPts val="406"/>
              </a:spcBef>
              <a:spcAft>
                <a:spcPts val="0"/>
              </a:spcAft>
              <a:buClr>
                <a:schemeClr val="dk1"/>
              </a:buClr>
              <a:buSzPts val="1625"/>
              <a:buChar char="•"/>
              <a:defRPr sz="1625"/>
            </a:lvl5pPr>
            <a:lvl6pPr indent="-331788" lvl="5" marL="2743200" algn="l">
              <a:lnSpc>
                <a:spcPct val="90000"/>
              </a:lnSpc>
              <a:spcBef>
                <a:spcPts val="406"/>
              </a:spcBef>
              <a:spcAft>
                <a:spcPts val="0"/>
              </a:spcAft>
              <a:buClr>
                <a:schemeClr val="dk1"/>
              </a:buClr>
              <a:buSzPts val="1625"/>
              <a:buChar char="•"/>
              <a:defRPr sz="1625"/>
            </a:lvl6pPr>
            <a:lvl7pPr indent="-331788" lvl="6" marL="3200400" algn="l">
              <a:lnSpc>
                <a:spcPct val="90000"/>
              </a:lnSpc>
              <a:spcBef>
                <a:spcPts val="406"/>
              </a:spcBef>
              <a:spcAft>
                <a:spcPts val="0"/>
              </a:spcAft>
              <a:buClr>
                <a:schemeClr val="dk1"/>
              </a:buClr>
              <a:buSzPts val="1625"/>
              <a:buChar char="•"/>
              <a:defRPr sz="1625"/>
            </a:lvl7pPr>
            <a:lvl8pPr indent="-331788" lvl="7" marL="3657600" algn="l">
              <a:lnSpc>
                <a:spcPct val="90000"/>
              </a:lnSpc>
              <a:spcBef>
                <a:spcPts val="406"/>
              </a:spcBef>
              <a:spcAft>
                <a:spcPts val="0"/>
              </a:spcAft>
              <a:buClr>
                <a:schemeClr val="dk1"/>
              </a:buClr>
              <a:buSzPts val="1625"/>
              <a:buChar char="•"/>
              <a:defRPr sz="1625"/>
            </a:lvl8pPr>
            <a:lvl9pPr indent="-331788" lvl="8" marL="4114800" algn="l">
              <a:lnSpc>
                <a:spcPct val="90000"/>
              </a:lnSpc>
              <a:spcBef>
                <a:spcPts val="406"/>
              </a:spcBef>
              <a:spcAft>
                <a:spcPts val="0"/>
              </a:spcAft>
              <a:buClr>
                <a:schemeClr val="dk1"/>
              </a:buClr>
              <a:buSzPts val="1625"/>
              <a:buChar char="•"/>
              <a:defRPr sz="1625"/>
            </a:lvl9pPr>
          </a:lstStyle>
          <a:p/>
        </p:txBody>
      </p:sp>
      <p:sp>
        <p:nvSpPr>
          <p:cNvPr id="57" name="Google Shape;57;p16"/>
          <p:cNvSpPr txBox="1"/>
          <p:nvPr>
            <p:ph idx="2"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13"/>
              </a:spcBef>
              <a:spcAft>
                <a:spcPts val="0"/>
              </a:spcAft>
              <a:buClr>
                <a:schemeClr val="dk1"/>
              </a:buClr>
              <a:buSzPts val="1300"/>
              <a:buNone/>
              <a:defRPr sz="1300"/>
            </a:lvl1pPr>
            <a:lvl2pPr indent="-228600" lvl="1" marL="914400" algn="l">
              <a:lnSpc>
                <a:spcPct val="90000"/>
              </a:lnSpc>
              <a:spcBef>
                <a:spcPts val="406"/>
              </a:spcBef>
              <a:spcAft>
                <a:spcPts val="0"/>
              </a:spcAft>
              <a:buClr>
                <a:schemeClr val="dk1"/>
              </a:buClr>
              <a:buSzPts val="1138"/>
              <a:buNone/>
              <a:defRPr sz="1138"/>
            </a:lvl2pPr>
            <a:lvl3pPr indent="-228600" lvl="2" marL="1371600" algn="l">
              <a:lnSpc>
                <a:spcPct val="90000"/>
              </a:lnSpc>
              <a:spcBef>
                <a:spcPts val="406"/>
              </a:spcBef>
              <a:spcAft>
                <a:spcPts val="0"/>
              </a:spcAft>
              <a:buClr>
                <a:schemeClr val="dk1"/>
              </a:buClr>
              <a:buSzPts val="975"/>
              <a:buNone/>
              <a:defRPr sz="975"/>
            </a:lvl3pPr>
            <a:lvl4pPr indent="-228600" lvl="3" marL="1828800" algn="l">
              <a:lnSpc>
                <a:spcPct val="90000"/>
              </a:lnSpc>
              <a:spcBef>
                <a:spcPts val="406"/>
              </a:spcBef>
              <a:spcAft>
                <a:spcPts val="0"/>
              </a:spcAft>
              <a:buClr>
                <a:schemeClr val="dk1"/>
              </a:buClr>
              <a:buSzPts val="813"/>
              <a:buNone/>
              <a:defRPr sz="813"/>
            </a:lvl4pPr>
            <a:lvl5pPr indent="-228600" lvl="4" marL="2286000" algn="l">
              <a:lnSpc>
                <a:spcPct val="90000"/>
              </a:lnSpc>
              <a:spcBef>
                <a:spcPts val="406"/>
              </a:spcBef>
              <a:spcAft>
                <a:spcPts val="0"/>
              </a:spcAft>
              <a:buClr>
                <a:schemeClr val="dk1"/>
              </a:buClr>
              <a:buSzPts val="813"/>
              <a:buNone/>
              <a:defRPr sz="813"/>
            </a:lvl5pPr>
            <a:lvl6pPr indent="-228600" lvl="5" marL="2743200" algn="l">
              <a:lnSpc>
                <a:spcPct val="90000"/>
              </a:lnSpc>
              <a:spcBef>
                <a:spcPts val="406"/>
              </a:spcBef>
              <a:spcAft>
                <a:spcPts val="0"/>
              </a:spcAft>
              <a:buClr>
                <a:schemeClr val="dk1"/>
              </a:buClr>
              <a:buSzPts val="813"/>
              <a:buNone/>
              <a:defRPr sz="813"/>
            </a:lvl6pPr>
            <a:lvl7pPr indent="-228600" lvl="6" marL="3200400" algn="l">
              <a:lnSpc>
                <a:spcPct val="90000"/>
              </a:lnSpc>
              <a:spcBef>
                <a:spcPts val="406"/>
              </a:spcBef>
              <a:spcAft>
                <a:spcPts val="0"/>
              </a:spcAft>
              <a:buClr>
                <a:schemeClr val="dk1"/>
              </a:buClr>
              <a:buSzPts val="813"/>
              <a:buNone/>
              <a:defRPr sz="813"/>
            </a:lvl7pPr>
            <a:lvl8pPr indent="-228600" lvl="7" marL="3657600" algn="l">
              <a:lnSpc>
                <a:spcPct val="90000"/>
              </a:lnSpc>
              <a:spcBef>
                <a:spcPts val="406"/>
              </a:spcBef>
              <a:spcAft>
                <a:spcPts val="0"/>
              </a:spcAft>
              <a:buClr>
                <a:schemeClr val="dk1"/>
              </a:buClr>
              <a:buSzPts val="813"/>
              <a:buNone/>
              <a:defRPr sz="813"/>
            </a:lvl8pPr>
            <a:lvl9pPr indent="-228600" lvl="8" marL="4114800" algn="l">
              <a:lnSpc>
                <a:spcPct val="90000"/>
              </a:lnSpc>
              <a:spcBef>
                <a:spcPts val="406"/>
              </a:spcBef>
              <a:spcAft>
                <a:spcPts val="0"/>
              </a:spcAft>
              <a:buClr>
                <a:schemeClr val="dk1"/>
              </a:buClr>
              <a:buSzPts val="813"/>
              <a:buNone/>
              <a:defRPr sz="813"/>
            </a:lvl9pPr>
          </a:lstStyle>
          <a:p/>
        </p:txBody>
      </p:sp>
      <p:sp>
        <p:nvSpPr>
          <p:cNvPr id="58" name="Google Shape;58;p16"/>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6"/>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6"/>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7"/>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600"/>
              <a:buFont typeface="Play"/>
              <a:buNone/>
              <a:defRPr sz="2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7"/>
          <p:cNvSpPr/>
          <p:nvPr>
            <p:ph idx="2" type="pic"/>
          </p:nvPr>
        </p:nvSpPr>
        <p:spPr>
          <a:xfrm>
            <a:off x="4211340" y="987426"/>
            <a:ext cx="5014913" cy="4873625"/>
          </a:xfrm>
          <a:prstGeom prst="rect">
            <a:avLst/>
          </a:prstGeom>
          <a:noFill/>
          <a:ln>
            <a:noFill/>
          </a:ln>
        </p:spPr>
      </p:sp>
      <p:sp>
        <p:nvSpPr>
          <p:cNvPr id="64" name="Google Shape;64;p17"/>
          <p:cNvSpPr txBox="1"/>
          <p:nvPr>
            <p:ph idx="1"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13"/>
              </a:spcBef>
              <a:spcAft>
                <a:spcPts val="0"/>
              </a:spcAft>
              <a:buClr>
                <a:schemeClr val="dk1"/>
              </a:buClr>
              <a:buSzPts val="1300"/>
              <a:buNone/>
              <a:defRPr sz="1300"/>
            </a:lvl1pPr>
            <a:lvl2pPr indent="-228600" lvl="1" marL="914400" algn="l">
              <a:lnSpc>
                <a:spcPct val="90000"/>
              </a:lnSpc>
              <a:spcBef>
                <a:spcPts val="406"/>
              </a:spcBef>
              <a:spcAft>
                <a:spcPts val="0"/>
              </a:spcAft>
              <a:buClr>
                <a:schemeClr val="dk1"/>
              </a:buClr>
              <a:buSzPts val="1138"/>
              <a:buNone/>
              <a:defRPr sz="1138"/>
            </a:lvl2pPr>
            <a:lvl3pPr indent="-228600" lvl="2" marL="1371600" algn="l">
              <a:lnSpc>
                <a:spcPct val="90000"/>
              </a:lnSpc>
              <a:spcBef>
                <a:spcPts val="406"/>
              </a:spcBef>
              <a:spcAft>
                <a:spcPts val="0"/>
              </a:spcAft>
              <a:buClr>
                <a:schemeClr val="dk1"/>
              </a:buClr>
              <a:buSzPts val="975"/>
              <a:buNone/>
              <a:defRPr sz="975"/>
            </a:lvl3pPr>
            <a:lvl4pPr indent="-228600" lvl="3" marL="1828800" algn="l">
              <a:lnSpc>
                <a:spcPct val="90000"/>
              </a:lnSpc>
              <a:spcBef>
                <a:spcPts val="406"/>
              </a:spcBef>
              <a:spcAft>
                <a:spcPts val="0"/>
              </a:spcAft>
              <a:buClr>
                <a:schemeClr val="dk1"/>
              </a:buClr>
              <a:buSzPts val="813"/>
              <a:buNone/>
              <a:defRPr sz="813"/>
            </a:lvl4pPr>
            <a:lvl5pPr indent="-228600" lvl="4" marL="2286000" algn="l">
              <a:lnSpc>
                <a:spcPct val="90000"/>
              </a:lnSpc>
              <a:spcBef>
                <a:spcPts val="406"/>
              </a:spcBef>
              <a:spcAft>
                <a:spcPts val="0"/>
              </a:spcAft>
              <a:buClr>
                <a:schemeClr val="dk1"/>
              </a:buClr>
              <a:buSzPts val="813"/>
              <a:buNone/>
              <a:defRPr sz="813"/>
            </a:lvl5pPr>
            <a:lvl6pPr indent="-228600" lvl="5" marL="2743200" algn="l">
              <a:lnSpc>
                <a:spcPct val="90000"/>
              </a:lnSpc>
              <a:spcBef>
                <a:spcPts val="406"/>
              </a:spcBef>
              <a:spcAft>
                <a:spcPts val="0"/>
              </a:spcAft>
              <a:buClr>
                <a:schemeClr val="dk1"/>
              </a:buClr>
              <a:buSzPts val="813"/>
              <a:buNone/>
              <a:defRPr sz="813"/>
            </a:lvl6pPr>
            <a:lvl7pPr indent="-228600" lvl="6" marL="3200400" algn="l">
              <a:lnSpc>
                <a:spcPct val="90000"/>
              </a:lnSpc>
              <a:spcBef>
                <a:spcPts val="406"/>
              </a:spcBef>
              <a:spcAft>
                <a:spcPts val="0"/>
              </a:spcAft>
              <a:buClr>
                <a:schemeClr val="dk1"/>
              </a:buClr>
              <a:buSzPts val="813"/>
              <a:buNone/>
              <a:defRPr sz="813"/>
            </a:lvl7pPr>
            <a:lvl8pPr indent="-228600" lvl="7" marL="3657600" algn="l">
              <a:lnSpc>
                <a:spcPct val="90000"/>
              </a:lnSpc>
              <a:spcBef>
                <a:spcPts val="406"/>
              </a:spcBef>
              <a:spcAft>
                <a:spcPts val="0"/>
              </a:spcAft>
              <a:buClr>
                <a:schemeClr val="dk1"/>
              </a:buClr>
              <a:buSzPts val="813"/>
              <a:buNone/>
              <a:defRPr sz="813"/>
            </a:lvl8pPr>
            <a:lvl9pPr indent="-228600" lvl="8" marL="4114800" algn="l">
              <a:lnSpc>
                <a:spcPct val="90000"/>
              </a:lnSpc>
              <a:spcBef>
                <a:spcPts val="406"/>
              </a:spcBef>
              <a:spcAft>
                <a:spcPts val="0"/>
              </a:spcAft>
              <a:buClr>
                <a:schemeClr val="dk1"/>
              </a:buClr>
              <a:buSzPts val="813"/>
              <a:buNone/>
              <a:defRPr sz="813"/>
            </a:lvl9pPr>
          </a:lstStyle>
          <a:p/>
        </p:txBody>
      </p:sp>
      <p:sp>
        <p:nvSpPr>
          <p:cNvPr id="65" name="Google Shape;65;p17"/>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7"/>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7"/>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8"/>
          <p:cNvSpPr txBox="1"/>
          <p:nvPr>
            <p:ph type="title"/>
          </p:nvPr>
        </p:nvSpPr>
        <p:spPr>
          <a:xfrm>
            <a:off x="681038"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8"/>
          <p:cNvSpPr txBox="1"/>
          <p:nvPr>
            <p:ph idx="1" type="body"/>
          </p:nvPr>
        </p:nvSpPr>
        <p:spPr>
          <a:xfrm rot="5400000">
            <a:off x="2777332"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13"/>
              </a:spcBef>
              <a:spcAft>
                <a:spcPts val="0"/>
              </a:spcAft>
              <a:buClr>
                <a:schemeClr val="dk1"/>
              </a:buClr>
              <a:buSzPts val="1800"/>
              <a:buChar char="•"/>
              <a:defRPr/>
            </a:lvl1pPr>
            <a:lvl2pPr indent="-342900" lvl="1" marL="914400" algn="l">
              <a:lnSpc>
                <a:spcPct val="90000"/>
              </a:lnSpc>
              <a:spcBef>
                <a:spcPts val="406"/>
              </a:spcBef>
              <a:spcAft>
                <a:spcPts val="0"/>
              </a:spcAft>
              <a:buClr>
                <a:schemeClr val="dk1"/>
              </a:buClr>
              <a:buSzPts val="1800"/>
              <a:buChar char="•"/>
              <a:defRPr/>
            </a:lvl2pPr>
            <a:lvl3pPr indent="-342900" lvl="2" marL="1371600" algn="l">
              <a:lnSpc>
                <a:spcPct val="90000"/>
              </a:lnSpc>
              <a:spcBef>
                <a:spcPts val="406"/>
              </a:spcBef>
              <a:spcAft>
                <a:spcPts val="0"/>
              </a:spcAft>
              <a:buClr>
                <a:schemeClr val="dk1"/>
              </a:buClr>
              <a:buSzPts val="1800"/>
              <a:buChar char="•"/>
              <a:defRPr/>
            </a:lvl3pPr>
            <a:lvl4pPr indent="-342900" lvl="3" marL="1828800" algn="l">
              <a:lnSpc>
                <a:spcPct val="90000"/>
              </a:lnSpc>
              <a:spcBef>
                <a:spcPts val="406"/>
              </a:spcBef>
              <a:spcAft>
                <a:spcPts val="0"/>
              </a:spcAft>
              <a:buClr>
                <a:schemeClr val="dk1"/>
              </a:buClr>
              <a:buSzPts val="1800"/>
              <a:buChar char="•"/>
              <a:defRPr/>
            </a:lvl4pPr>
            <a:lvl5pPr indent="-342900" lvl="4" marL="2286000" algn="l">
              <a:lnSpc>
                <a:spcPct val="90000"/>
              </a:lnSpc>
              <a:spcBef>
                <a:spcPts val="406"/>
              </a:spcBef>
              <a:spcAft>
                <a:spcPts val="0"/>
              </a:spcAft>
              <a:buClr>
                <a:schemeClr val="dk1"/>
              </a:buClr>
              <a:buSzPts val="1800"/>
              <a:buChar char="•"/>
              <a:defRPr/>
            </a:lvl5pPr>
            <a:lvl6pPr indent="-342900" lvl="5" marL="2743200" algn="l">
              <a:lnSpc>
                <a:spcPct val="90000"/>
              </a:lnSpc>
              <a:spcBef>
                <a:spcPts val="406"/>
              </a:spcBef>
              <a:spcAft>
                <a:spcPts val="0"/>
              </a:spcAft>
              <a:buClr>
                <a:schemeClr val="dk1"/>
              </a:buClr>
              <a:buSzPts val="1800"/>
              <a:buChar char="•"/>
              <a:defRPr/>
            </a:lvl6pPr>
            <a:lvl7pPr indent="-342900" lvl="6" marL="3200400" algn="l">
              <a:lnSpc>
                <a:spcPct val="90000"/>
              </a:lnSpc>
              <a:spcBef>
                <a:spcPts val="406"/>
              </a:spcBef>
              <a:spcAft>
                <a:spcPts val="0"/>
              </a:spcAft>
              <a:buClr>
                <a:schemeClr val="dk1"/>
              </a:buClr>
              <a:buSzPts val="1800"/>
              <a:buChar char="•"/>
              <a:defRPr/>
            </a:lvl7pPr>
            <a:lvl8pPr indent="-342900" lvl="7" marL="3657600" algn="l">
              <a:lnSpc>
                <a:spcPct val="90000"/>
              </a:lnSpc>
              <a:spcBef>
                <a:spcPts val="406"/>
              </a:spcBef>
              <a:spcAft>
                <a:spcPts val="0"/>
              </a:spcAft>
              <a:buClr>
                <a:schemeClr val="dk1"/>
              </a:buClr>
              <a:buSzPts val="1800"/>
              <a:buChar char="•"/>
              <a:defRPr/>
            </a:lvl8pPr>
            <a:lvl9pPr indent="-342900" lvl="8" marL="4114800" algn="l">
              <a:lnSpc>
                <a:spcPct val="90000"/>
              </a:lnSpc>
              <a:spcBef>
                <a:spcPts val="406"/>
              </a:spcBef>
              <a:spcAft>
                <a:spcPts val="0"/>
              </a:spcAft>
              <a:buClr>
                <a:schemeClr val="dk1"/>
              </a:buClr>
              <a:buSzPts val="1800"/>
              <a:buChar char="•"/>
              <a:defRPr/>
            </a:lvl9pPr>
          </a:lstStyle>
          <a:p/>
        </p:txBody>
      </p:sp>
      <p:sp>
        <p:nvSpPr>
          <p:cNvPr id="71" name="Google Shape;71;p18"/>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8"/>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8"/>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9"/>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9"/>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13"/>
              </a:spcBef>
              <a:spcAft>
                <a:spcPts val="0"/>
              </a:spcAft>
              <a:buClr>
                <a:schemeClr val="dk1"/>
              </a:buClr>
              <a:buSzPts val="1800"/>
              <a:buChar char="•"/>
              <a:defRPr/>
            </a:lvl1pPr>
            <a:lvl2pPr indent="-342900" lvl="1" marL="914400" algn="l">
              <a:lnSpc>
                <a:spcPct val="90000"/>
              </a:lnSpc>
              <a:spcBef>
                <a:spcPts val="406"/>
              </a:spcBef>
              <a:spcAft>
                <a:spcPts val="0"/>
              </a:spcAft>
              <a:buClr>
                <a:schemeClr val="dk1"/>
              </a:buClr>
              <a:buSzPts val="1800"/>
              <a:buChar char="•"/>
              <a:defRPr/>
            </a:lvl2pPr>
            <a:lvl3pPr indent="-342900" lvl="2" marL="1371600" algn="l">
              <a:lnSpc>
                <a:spcPct val="90000"/>
              </a:lnSpc>
              <a:spcBef>
                <a:spcPts val="406"/>
              </a:spcBef>
              <a:spcAft>
                <a:spcPts val="0"/>
              </a:spcAft>
              <a:buClr>
                <a:schemeClr val="dk1"/>
              </a:buClr>
              <a:buSzPts val="1800"/>
              <a:buChar char="•"/>
              <a:defRPr/>
            </a:lvl3pPr>
            <a:lvl4pPr indent="-342900" lvl="3" marL="1828800" algn="l">
              <a:lnSpc>
                <a:spcPct val="90000"/>
              </a:lnSpc>
              <a:spcBef>
                <a:spcPts val="406"/>
              </a:spcBef>
              <a:spcAft>
                <a:spcPts val="0"/>
              </a:spcAft>
              <a:buClr>
                <a:schemeClr val="dk1"/>
              </a:buClr>
              <a:buSzPts val="1800"/>
              <a:buChar char="•"/>
              <a:defRPr/>
            </a:lvl4pPr>
            <a:lvl5pPr indent="-342900" lvl="4" marL="2286000" algn="l">
              <a:lnSpc>
                <a:spcPct val="90000"/>
              </a:lnSpc>
              <a:spcBef>
                <a:spcPts val="406"/>
              </a:spcBef>
              <a:spcAft>
                <a:spcPts val="0"/>
              </a:spcAft>
              <a:buClr>
                <a:schemeClr val="dk1"/>
              </a:buClr>
              <a:buSzPts val="1800"/>
              <a:buChar char="•"/>
              <a:defRPr/>
            </a:lvl5pPr>
            <a:lvl6pPr indent="-342900" lvl="5" marL="2743200" algn="l">
              <a:lnSpc>
                <a:spcPct val="90000"/>
              </a:lnSpc>
              <a:spcBef>
                <a:spcPts val="406"/>
              </a:spcBef>
              <a:spcAft>
                <a:spcPts val="0"/>
              </a:spcAft>
              <a:buClr>
                <a:schemeClr val="dk1"/>
              </a:buClr>
              <a:buSzPts val="1800"/>
              <a:buChar char="•"/>
              <a:defRPr/>
            </a:lvl6pPr>
            <a:lvl7pPr indent="-342900" lvl="6" marL="3200400" algn="l">
              <a:lnSpc>
                <a:spcPct val="90000"/>
              </a:lnSpc>
              <a:spcBef>
                <a:spcPts val="406"/>
              </a:spcBef>
              <a:spcAft>
                <a:spcPts val="0"/>
              </a:spcAft>
              <a:buClr>
                <a:schemeClr val="dk1"/>
              </a:buClr>
              <a:buSzPts val="1800"/>
              <a:buChar char="•"/>
              <a:defRPr/>
            </a:lvl7pPr>
            <a:lvl8pPr indent="-342900" lvl="7" marL="3657600" algn="l">
              <a:lnSpc>
                <a:spcPct val="90000"/>
              </a:lnSpc>
              <a:spcBef>
                <a:spcPts val="406"/>
              </a:spcBef>
              <a:spcAft>
                <a:spcPts val="0"/>
              </a:spcAft>
              <a:buClr>
                <a:schemeClr val="dk1"/>
              </a:buClr>
              <a:buSzPts val="1800"/>
              <a:buChar char="•"/>
              <a:defRPr/>
            </a:lvl8pPr>
            <a:lvl9pPr indent="-342900" lvl="8" marL="4114800" algn="l">
              <a:lnSpc>
                <a:spcPct val="90000"/>
              </a:lnSpc>
              <a:spcBef>
                <a:spcPts val="406"/>
              </a:spcBef>
              <a:spcAft>
                <a:spcPts val="0"/>
              </a:spcAft>
              <a:buClr>
                <a:schemeClr val="dk1"/>
              </a:buClr>
              <a:buSzPts val="1800"/>
              <a:buChar char="•"/>
              <a:defRPr/>
            </a:lvl9pPr>
          </a:lstStyle>
          <a:p/>
        </p:txBody>
      </p:sp>
      <p:sp>
        <p:nvSpPr>
          <p:cNvPr id="77" name="Google Shape;77;p19"/>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9"/>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9"/>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757575"/>
              </a:buClr>
              <a:buSzPts val="900"/>
              <a:buFont typeface="Arial"/>
              <a:buNone/>
              <a:defRPr/>
            </a:lvl1pPr>
            <a:lvl2pPr indent="0" lvl="1" marL="0" algn="r">
              <a:spcBef>
                <a:spcPts val="0"/>
              </a:spcBef>
              <a:spcAft>
                <a:spcPts val="0"/>
              </a:spcAft>
              <a:buClr>
                <a:srgbClr val="757575"/>
              </a:buClr>
              <a:buSzPts val="900"/>
              <a:buFont typeface="Arial"/>
              <a:buNone/>
              <a:defRPr/>
            </a:lvl2pPr>
            <a:lvl3pPr indent="0" lvl="2" marL="0" algn="r">
              <a:spcBef>
                <a:spcPts val="0"/>
              </a:spcBef>
              <a:spcAft>
                <a:spcPts val="0"/>
              </a:spcAft>
              <a:buClr>
                <a:srgbClr val="757575"/>
              </a:buClr>
              <a:buSzPts val="900"/>
              <a:buFont typeface="Arial"/>
              <a:buNone/>
              <a:defRPr/>
            </a:lvl3pPr>
            <a:lvl4pPr indent="0" lvl="3" marL="0" algn="r">
              <a:spcBef>
                <a:spcPts val="0"/>
              </a:spcBef>
              <a:spcAft>
                <a:spcPts val="0"/>
              </a:spcAft>
              <a:buClr>
                <a:srgbClr val="757575"/>
              </a:buClr>
              <a:buSzPts val="900"/>
              <a:buFont typeface="Arial"/>
              <a:buNone/>
              <a:defRPr/>
            </a:lvl4pPr>
            <a:lvl5pPr indent="0" lvl="4" marL="0" algn="r">
              <a:spcBef>
                <a:spcPts val="0"/>
              </a:spcBef>
              <a:spcAft>
                <a:spcPts val="0"/>
              </a:spcAft>
              <a:buClr>
                <a:srgbClr val="757575"/>
              </a:buClr>
              <a:buSzPts val="900"/>
              <a:buFont typeface="Arial"/>
              <a:buNone/>
              <a:defRPr/>
            </a:lvl5pPr>
            <a:lvl6pPr indent="0" lvl="5" marL="0" algn="r">
              <a:spcBef>
                <a:spcPts val="0"/>
              </a:spcBef>
              <a:spcAft>
                <a:spcPts val="0"/>
              </a:spcAft>
              <a:buClr>
                <a:srgbClr val="757575"/>
              </a:buClr>
              <a:buSzPts val="900"/>
              <a:buFont typeface="Arial"/>
              <a:buNone/>
              <a:defRPr/>
            </a:lvl6pPr>
            <a:lvl7pPr indent="0" lvl="6" marL="0" algn="r">
              <a:spcBef>
                <a:spcPts val="0"/>
              </a:spcBef>
              <a:spcAft>
                <a:spcPts val="0"/>
              </a:spcAft>
              <a:buClr>
                <a:srgbClr val="757575"/>
              </a:buClr>
              <a:buSzPts val="900"/>
              <a:buFont typeface="Arial"/>
              <a:buNone/>
              <a:defRPr/>
            </a:lvl7pPr>
            <a:lvl8pPr indent="0" lvl="7" marL="0" algn="r">
              <a:spcBef>
                <a:spcPts val="0"/>
              </a:spcBef>
              <a:spcAft>
                <a:spcPts val="0"/>
              </a:spcAft>
              <a:buClr>
                <a:srgbClr val="757575"/>
              </a:buClr>
              <a:buSzPts val="900"/>
              <a:buFont typeface="Arial"/>
              <a:buNone/>
              <a:defRPr/>
            </a:lvl8pPr>
            <a:lvl9pPr indent="0" lvl="8" marL="0" algn="r">
              <a:spcBef>
                <a:spcPts val="0"/>
              </a:spcBef>
              <a:spcAft>
                <a:spcPts val="0"/>
              </a:spcAft>
              <a:buClr>
                <a:srgbClr val="757575"/>
              </a:buClr>
              <a:buSzPts val="900"/>
              <a:buFont typeface="Arial"/>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681038"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575"/>
              <a:buFont typeface="Play"/>
              <a:buNone/>
              <a:defRPr b="0" i="0" sz="3575"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373063" lvl="0" marL="457200" marR="0" rtl="0" algn="l">
              <a:lnSpc>
                <a:spcPct val="90000"/>
              </a:lnSpc>
              <a:spcBef>
                <a:spcPts val="813"/>
              </a:spcBef>
              <a:spcAft>
                <a:spcPts val="0"/>
              </a:spcAft>
              <a:buClr>
                <a:schemeClr val="dk1"/>
              </a:buClr>
              <a:buSzPts val="2275"/>
              <a:buFont typeface="Arial"/>
              <a:buChar char="•"/>
              <a:defRPr b="0" i="0" sz="2275" u="none" cap="none" strike="noStrike">
                <a:solidFill>
                  <a:schemeClr val="dk1"/>
                </a:solidFill>
                <a:latin typeface="Arial"/>
                <a:ea typeface="Arial"/>
                <a:cs typeface="Arial"/>
                <a:sym typeface="Arial"/>
              </a:defRPr>
            </a:lvl1pPr>
            <a:lvl2pPr indent="-352425" lvl="1" marL="914400" marR="0" rtl="0" algn="l">
              <a:lnSpc>
                <a:spcPct val="90000"/>
              </a:lnSpc>
              <a:spcBef>
                <a:spcPts val="406"/>
              </a:spcBef>
              <a:spcAft>
                <a:spcPts val="0"/>
              </a:spcAft>
              <a:buClr>
                <a:schemeClr val="dk1"/>
              </a:buClr>
              <a:buSzPts val="1950"/>
              <a:buFont typeface="Arial"/>
              <a:buChar char="•"/>
              <a:defRPr b="0" i="0" sz="1950" u="none" cap="none" strike="noStrike">
                <a:solidFill>
                  <a:schemeClr val="dk1"/>
                </a:solidFill>
                <a:latin typeface="Arial"/>
                <a:ea typeface="Arial"/>
                <a:cs typeface="Arial"/>
                <a:sym typeface="Arial"/>
              </a:defRPr>
            </a:lvl2pPr>
            <a:lvl3pPr indent="-331788" lvl="2" marL="1371600" marR="0" rtl="0" algn="l">
              <a:lnSpc>
                <a:spcPct val="90000"/>
              </a:lnSpc>
              <a:spcBef>
                <a:spcPts val="406"/>
              </a:spcBef>
              <a:spcAft>
                <a:spcPts val="0"/>
              </a:spcAft>
              <a:buClr>
                <a:schemeClr val="dk1"/>
              </a:buClr>
              <a:buSzPts val="1625"/>
              <a:buFont typeface="Arial"/>
              <a:buChar char="•"/>
              <a:defRPr b="0" i="0" sz="1625" u="none" cap="none" strike="noStrike">
                <a:solidFill>
                  <a:schemeClr val="dk1"/>
                </a:solidFill>
                <a:latin typeface="Arial"/>
                <a:ea typeface="Arial"/>
                <a:cs typeface="Arial"/>
                <a:sym typeface="Arial"/>
              </a:defRPr>
            </a:lvl3pPr>
            <a:lvl4pPr indent="-321501" lvl="3" marL="1828800" marR="0" rtl="0" algn="l">
              <a:lnSpc>
                <a:spcPct val="90000"/>
              </a:lnSpc>
              <a:spcBef>
                <a:spcPts val="406"/>
              </a:spcBef>
              <a:spcAft>
                <a:spcPts val="0"/>
              </a:spcAft>
              <a:buClr>
                <a:schemeClr val="dk1"/>
              </a:buClr>
              <a:buSzPts val="1463"/>
              <a:buFont typeface="Arial"/>
              <a:buChar char="•"/>
              <a:defRPr b="0" i="0" sz="1463" u="none" cap="none" strike="noStrike">
                <a:solidFill>
                  <a:schemeClr val="dk1"/>
                </a:solidFill>
                <a:latin typeface="Arial"/>
                <a:ea typeface="Arial"/>
                <a:cs typeface="Arial"/>
                <a:sym typeface="Arial"/>
              </a:defRPr>
            </a:lvl4pPr>
            <a:lvl5pPr indent="-321501" lvl="4" marL="2286000" marR="0" rtl="0" algn="l">
              <a:lnSpc>
                <a:spcPct val="90000"/>
              </a:lnSpc>
              <a:spcBef>
                <a:spcPts val="406"/>
              </a:spcBef>
              <a:spcAft>
                <a:spcPts val="0"/>
              </a:spcAft>
              <a:buClr>
                <a:schemeClr val="dk1"/>
              </a:buClr>
              <a:buSzPts val="1463"/>
              <a:buFont typeface="Arial"/>
              <a:buChar char="•"/>
              <a:defRPr b="0" i="0" sz="1463" u="none" cap="none" strike="noStrike">
                <a:solidFill>
                  <a:schemeClr val="dk1"/>
                </a:solidFill>
                <a:latin typeface="Arial"/>
                <a:ea typeface="Arial"/>
                <a:cs typeface="Arial"/>
                <a:sym typeface="Arial"/>
              </a:defRPr>
            </a:lvl5pPr>
            <a:lvl6pPr indent="-321501" lvl="5" marL="2743200" marR="0" rtl="0" algn="l">
              <a:lnSpc>
                <a:spcPct val="90000"/>
              </a:lnSpc>
              <a:spcBef>
                <a:spcPts val="406"/>
              </a:spcBef>
              <a:spcAft>
                <a:spcPts val="0"/>
              </a:spcAft>
              <a:buClr>
                <a:schemeClr val="dk1"/>
              </a:buClr>
              <a:buSzPts val="1463"/>
              <a:buFont typeface="Arial"/>
              <a:buChar char="•"/>
              <a:defRPr b="0" i="0" sz="1463" u="none" cap="none" strike="noStrike">
                <a:solidFill>
                  <a:schemeClr val="dk1"/>
                </a:solidFill>
                <a:latin typeface="Arial"/>
                <a:ea typeface="Arial"/>
                <a:cs typeface="Arial"/>
                <a:sym typeface="Arial"/>
              </a:defRPr>
            </a:lvl6pPr>
            <a:lvl7pPr indent="-321501" lvl="6" marL="3200400" marR="0" rtl="0" algn="l">
              <a:lnSpc>
                <a:spcPct val="90000"/>
              </a:lnSpc>
              <a:spcBef>
                <a:spcPts val="406"/>
              </a:spcBef>
              <a:spcAft>
                <a:spcPts val="0"/>
              </a:spcAft>
              <a:buClr>
                <a:schemeClr val="dk1"/>
              </a:buClr>
              <a:buSzPts val="1463"/>
              <a:buFont typeface="Arial"/>
              <a:buChar char="•"/>
              <a:defRPr b="0" i="0" sz="1463" u="none" cap="none" strike="noStrike">
                <a:solidFill>
                  <a:schemeClr val="dk1"/>
                </a:solidFill>
                <a:latin typeface="Arial"/>
                <a:ea typeface="Arial"/>
                <a:cs typeface="Arial"/>
                <a:sym typeface="Arial"/>
              </a:defRPr>
            </a:lvl7pPr>
            <a:lvl8pPr indent="-321501" lvl="7" marL="3657600" marR="0" rtl="0" algn="l">
              <a:lnSpc>
                <a:spcPct val="90000"/>
              </a:lnSpc>
              <a:spcBef>
                <a:spcPts val="406"/>
              </a:spcBef>
              <a:spcAft>
                <a:spcPts val="0"/>
              </a:spcAft>
              <a:buClr>
                <a:schemeClr val="dk1"/>
              </a:buClr>
              <a:buSzPts val="1463"/>
              <a:buFont typeface="Arial"/>
              <a:buChar char="•"/>
              <a:defRPr b="0" i="0" sz="1463" u="none" cap="none" strike="noStrike">
                <a:solidFill>
                  <a:schemeClr val="dk1"/>
                </a:solidFill>
                <a:latin typeface="Arial"/>
                <a:ea typeface="Arial"/>
                <a:cs typeface="Arial"/>
                <a:sym typeface="Arial"/>
              </a:defRPr>
            </a:lvl8pPr>
            <a:lvl9pPr indent="-321501" lvl="8" marL="4114800" marR="0" rtl="0" algn="l">
              <a:lnSpc>
                <a:spcPct val="90000"/>
              </a:lnSpc>
              <a:spcBef>
                <a:spcPts val="406"/>
              </a:spcBef>
              <a:spcAft>
                <a:spcPts val="0"/>
              </a:spcAft>
              <a:buClr>
                <a:schemeClr val="dk1"/>
              </a:buClr>
              <a:buSzPts val="1463"/>
              <a:buFont typeface="Arial"/>
              <a:buChar char="•"/>
              <a:defRPr b="0" i="0" sz="1463" u="none" cap="none" strike="noStrike">
                <a:solidFill>
                  <a:schemeClr val="dk1"/>
                </a:solidFill>
                <a:latin typeface="Arial"/>
                <a:ea typeface="Arial"/>
                <a:cs typeface="Arial"/>
                <a:sym typeface="Arial"/>
              </a:defRPr>
            </a:lvl9pPr>
          </a:lstStyle>
          <a:p/>
        </p:txBody>
      </p:sp>
      <p:sp>
        <p:nvSpPr>
          <p:cNvPr id="8" name="Google Shape;8;p2"/>
          <p:cNvSpPr txBox="1"/>
          <p:nvPr>
            <p:ph idx="10" type="dt"/>
          </p:nvPr>
        </p:nvSpPr>
        <p:spPr>
          <a:xfrm>
            <a:off x="681038" y="6356351"/>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75"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2"/>
          <p:cNvSpPr txBox="1"/>
          <p:nvPr>
            <p:ph idx="11" type="ftr"/>
          </p:nvPr>
        </p:nvSpPr>
        <p:spPr>
          <a:xfrm>
            <a:off x="3281363" y="6356351"/>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75"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2"/>
          <p:cNvSpPr txBox="1"/>
          <p:nvPr>
            <p:ph idx="12" type="sldNum"/>
          </p:nvPr>
        </p:nvSpPr>
        <p:spPr>
          <a:xfrm>
            <a:off x="6996113" y="6356351"/>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1pPr>
            <a:lvl2pPr indent="0" lvl="1"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2pPr>
            <a:lvl3pPr indent="0" lvl="2"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3pPr>
            <a:lvl4pPr indent="0" lvl="3"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4pPr>
            <a:lvl5pPr indent="0" lvl="4"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5pPr>
            <a:lvl6pPr indent="0" lvl="5"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6pPr>
            <a:lvl7pPr indent="0" lvl="6"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7pPr>
            <a:lvl8pPr indent="0" lvl="7"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8pPr>
            <a:lvl9pPr indent="0" lvl="8" marL="0" marR="0" rtl="0" algn="r">
              <a:spcBef>
                <a:spcPts val="0"/>
              </a:spcBef>
              <a:spcAft>
                <a:spcPts val="0"/>
              </a:spcAft>
              <a:buClr>
                <a:srgbClr val="757575"/>
              </a:buClr>
              <a:buSzPts val="975"/>
              <a:buFont typeface="Arial"/>
              <a:buNone/>
              <a:defRPr b="0" i="0" sz="975"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2.png"/><Relationship Id="rId10" Type="http://schemas.openxmlformats.org/officeDocument/2006/relationships/image" Target="../media/image6.png"/><Relationship Id="rId13" Type="http://schemas.openxmlformats.org/officeDocument/2006/relationships/image" Target="../media/image10.png"/><Relationship Id="rId12" Type="http://schemas.openxmlformats.org/officeDocument/2006/relationships/image" Target="../media/image11.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 Id="rId15" Type="http://schemas.openxmlformats.org/officeDocument/2006/relationships/image" Target="../media/image13.png"/><Relationship Id="rId14" Type="http://schemas.openxmlformats.org/officeDocument/2006/relationships/image" Target="../media/image4.png"/><Relationship Id="rId16" Type="http://schemas.openxmlformats.org/officeDocument/2006/relationships/image" Target="../media/image14.png"/><Relationship Id="rId5" Type="http://schemas.openxmlformats.org/officeDocument/2006/relationships/image" Target="../media/image3.png"/><Relationship Id="rId6" Type="http://schemas.openxmlformats.org/officeDocument/2006/relationships/image" Target="../media/image7.png"/><Relationship Id="rId7" Type="http://schemas.openxmlformats.org/officeDocument/2006/relationships/image" Target="../media/image5.png"/><Relationship Id="rId8"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7067909" y="-47835"/>
            <a:ext cx="2901600" cy="1446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100"/>
              <a:buFont typeface="Arial"/>
              <a:buNone/>
            </a:pPr>
            <a:r>
              <a:rPr b="1" i="0" lang="en-GB" sz="4400" u="sng" cap="none" strike="noStrike">
                <a:solidFill>
                  <a:schemeClr val="dk1"/>
                </a:solidFill>
                <a:latin typeface="Century Gothic"/>
                <a:ea typeface="Century Gothic"/>
                <a:cs typeface="Century Gothic"/>
                <a:sym typeface="Century Gothic"/>
              </a:rPr>
              <a:t>Roman Brit</a:t>
            </a:r>
            <a:r>
              <a:rPr b="1" lang="en-GB" sz="4400" u="sng">
                <a:solidFill>
                  <a:schemeClr val="dk1"/>
                </a:solidFill>
                <a:latin typeface="Century Gothic"/>
                <a:ea typeface="Century Gothic"/>
                <a:cs typeface="Century Gothic"/>
                <a:sym typeface="Century Gothic"/>
              </a:rPr>
              <a:t>ai</a:t>
            </a:r>
            <a:r>
              <a:rPr b="1" i="0" lang="en-GB" sz="4400" u="sng" cap="none" strike="noStrike">
                <a:solidFill>
                  <a:schemeClr val="dk1"/>
                </a:solidFill>
                <a:latin typeface="Century Gothic"/>
                <a:ea typeface="Century Gothic"/>
                <a:cs typeface="Century Gothic"/>
                <a:sym typeface="Century Gothic"/>
              </a:rPr>
              <a:t>n</a:t>
            </a:r>
            <a:endParaRPr/>
          </a:p>
        </p:txBody>
      </p:sp>
      <p:sp>
        <p:nvSpPr>
          <p:cNvPr id="85" name="Google Shape;85;p1"/>
          <p:cNvSpPr txBox="1"/>
          <p:nvPr/>
        </p:nvSpPr>
        <p:spPr>
          <a:xfrm>
            <a:off x="5507513" y="5845375"/>
            <a:ext cx="40689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500"/>
              <a:buFont typeface="Arial"/>
              <a:buNone/>
            </a:pPr>
            <a:r>
              <a:t/>
            </a:r>
            <a:endParaRPr b="0" i="0" sz="1800" u="none" cap="none" strike="noStrike">
              <a:solidFill>
                <a:srgbClr val="000000"/>
              </a:solidFill>
              <a:latin typeface="Arial"/>
              <a:ea typeface="Arial"/>
              <a:cs typeface="Arial"/>
              <a:sym typeface="Arial"/>
            </a:endParaRPr>
          </a:p>
        </p:txBody>
      </p:sp>
      <p:sp>
        <p:nvSpPr>
          <p:cNvPr id="86" name="Google Shape;86;p1"/>
          <p:cNvSpPr txBox="1"/>
          <p:nvPr/>
        </p:nvSpPr>
        <p:spPr>
          <a:xfrm>
            <a:off x="5574714" y="5561987"/>
            <a:ext cx="4085700" cy="686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87" name="Google Shape;87;p1"/>
          <p:cNvPicPr preferRelativeResize="0"/>
          <p:nvPr/>
        </p:nvPicPr>
        <p:blipFill rotWithShape="1">
          <a:blip r:embed="rId3">
            <a:alphaModFix/>
          </a:blip>
          <a:srcRect b="0" l="0" r="0" t="0"/>
          <a:stretch/>
        </p:blipFill>
        <p:spPr>
          <a:xfrm>
            <a:off x="329587" y="5005275"/>
            <a:ext cx="9246826" cy="1655522"/>
          </a:xfrm>
          <a:prstGeom prst="rect">
            <a:avLst/>
          </a:prstGeom>
          <a:solidFill>
            <a:srgbClr val="ECECEC"/>
          </a:solidFill>
          <a:ln cap="sq" cmpd="sng" w="88900">
            <a:solidFill>
              <a:schemeClr val="dk1"/>
            </a:solidFill>
            <a:prstDash val="solid"/>
            <a:miter lim="8000"/>
            <a:headEnd len="sm" w="sm" type="none"/>
            <a:tailEnd len="sm" w="sm" type="none"/>
          </a:ln>
          <a:effectLst>
            <a:outerShdw blurRad="55000" rotWithShape="0" algn="tl" dir="5400000" dist="18000">
              <a:srgbClr val="000000">
                <a:alpha val="40000"/>
              </a:srgbClr>
            </a:outerShdw>
          </a:effectLst>
        </p:spPr>
      </p:pic>
      <p:cxnSp>
        <p:nvCxnSpPr>
          <p:cNvPr id="88" name="Google Shape;88;p1"/>
          <p:cNvCxnSpPr/>
          <p:nvPr/>
        </p:nvCxnSpPr>
        <p:spPr>
          <a:xfrm rot="10800000">
            <a:off x="3344788" y="5949581"/>
            <a:ext cx="0" cy="597011"/>
          </a:xfrm>
          <a:prstGeom prst="straightConnector1">
            <a:avLst/>
          </a:prstGeom>
          <a:noFill/>
          <a:ln cap="flat" cmpd="sng" w="38100">
            <a:solidFill>
              <a:srgbClr val="FF0000"/>
            </a:solidFill>
            <a:prstDash val="solid"/>
            <a:miter lim="8000"/>
            <a:headEnd len="sm" w="sm" type="none"/>
            <a:tailEnd len="med" w="med" type="triangle"/>
          </a:ln>
        </p:spPr>
      </p:cxnSp>
      <p:sp>
        <p:nvSpPr>
          <p:cNvPr id="89" name="Google Shape;89;p1"/>
          <p:cNvSpPr txBox="1"/>
          <p:nvPr/>
        </p:nvSpPr>
        <p:spPr>
          <a:xfrm>
            <a:off x="8212800" y="3022496"/>
            <a:ext cx="1693200" cy="490200"/>
          </a:xfrm>
          <a:prstGeom prst="rect">
            <a:avLst/>
          </a:prstGeom>
          <a:noFill/>
          <a:ln>
            <a:noFill/>
          </a:ln>
        </p:spPr>
        <p:txBody>
          <a:bodyPr anchorCtr="0" anchor="ctr" bIns="45700" lIns="91425" spcFirstLastPara="1" rIns="91425" wrap="square" tIns="45700">
            <a:normAutofit/>
          </a:bodyPr>
          <a:lstStyle/>
          <a:p>
            <a:pPr indent="0" lvl="0" marL="0" marR="0" rtl="0" algn="ctr">
              <a:lnSpc>
                <a:spcPct val="100000"/>
              </a:lnSpc>
              <a:spcBef>
                <a:spcPts val="0"/>
              </a:spcBef>
              <a:spcAft>
                <a:spcPts val="0"/>
              </a:spcAft>
              <a:buClr>
                <a:srgbClr val="000000"/>
              </a:buClr>
              <a:buSzPts val="3000"/>
              <a:buFont typeface="Arial"/>
              <a:buNone/>
            </a:pPr>
            <a:r>
              <a:rPr i="0" lang="en-GB" sz="1800" u="none" cap="none" strike="noStrike">
                <a:solidFill>
                  <a:srgbClr val="000000"/>
                </a:solidFill>
                <a:latin typeface="Comic Sans MS"/>
                <a:ea typeface="Comic Sans MS"/>
                <a:cs typeface="Comic Sans MS"/>
                <a:sym typeface="Comic Sans MS"/>
              </a:rPr>
              <a:t>Empire</a:t>
            </a:r>
            <a:endParaRPr i="0" sz="1800" u="none" cap="none" strike="noStrike">
              <a:solidFill>
                <a:srgbClr val="000000"/>
              </a:solidFill>
              <a:latin typeface="Comic Sans MS"/>
              <a:ea typeface="Comic Sans MS"/>
              <a:cs typeface="Comic Sans MS"/>
              <a:sym typeface="Comic Sans MS"/>
            </a:endParaRPr>
          </a:p>
        </p:txBody>
      </p:sp>
      <p:pic>
        <p:nvPicPr>
          <p:cNvPr descr="This image presents a list of significant historical figures in Roman history, including Julius Caesar, Augustus, Aulus Plautius, Claudius, Boudicca, and Gaius Suetonius Paulinus.&#10;&#10;AI-generated content may be incorrect." id="90" name="Google Shape;90;p1"/>
          <p:cNvPicPr preferRelativeResize="0"/>
          <p:nvPr/>
        </p:nvPicPr>
        <p:blipFill rotWithShape="1">
          <a:blip r:embed="rId4">
            <a:alphaModFix/>
          </a:blip>
          <a:srcRect b="0" l="0" r="0" t="0"/>
          <a:stretch/>
        </p:blipFill>
        <p:spPr>
          <a:xfrm>
            <a:off x="4868892" y="353838"/>
            <a:ext cx="2365074" cy="2278824"/>
          </a:xfrm>
          <a:prstGeom prst="rect">
            <a:avLst/>
          </a:prstGeom>
          <a:noFill/>
          <a:ln>
            <a:noFill/>
          </a:ln>
        </p:spPr>
      </p:pic>
      <p:pic>
        <p:nvPicPr>
          <p:cNvPr descr="The image depicts a historical summary of Roman Britain, highlighting the construction of large cities, roads, and infrastructure, as well as the introduction of Latin language, currency, and plumbing systems.&#10;&#10;AI-generated content may be incorrect." id="91" name="Google Shape;91;p1"/>
          <p:cNvPicPr preferRelativeResize="0"/>
          <p:nvPr/>
        </p:nvPicPr>
        <p:blipFill rotWithShape="1">
          <a:blip r:embed="rId5">
            <a:alphaModFix/>
          </a:blip>
          <a:srcRect b="0" l="0" r="0" t="0"/>
          <a:stretch/>
        </p:blipFill>
        <p:spPr>
          <a:xfrm>
            <a:off x="2617567" y="136567"/>
            <a:ext cx="2171921" cy="2907097"/>
          </a:xfrm>
          <a:prstGeom prst="rect">
            <a:avLst/>
          </a:prstGeom>
          <a:noFill/>
          <a:ln>
            <a:noFill/>
          </a:ln>
        </p:spPr>
      </p:pic>
      <p:pic>
        <p:nvPicPr>
          <p:cNvPr descr="This timeline illustrates key historical events from the founding of Rome in 753 BCE to the fall of the Roman Empire in 476 CE, including significant battles, conquests, and the spread of Christianity.&#10;&#10;AI-generated content may be incorrect." id="92" name="Google Shape;92;p1"/>
          <p:cNvPicPr preferRelativeResize="0"/>
          <p:nvPr/>
        </p:nvPicPr>
        <p:blipFill rotWithShape="1">
          <a:blip r:embed="rId6">
            <a:alphaModFix/>
          </a:blip>
          <a:srcRect b="0" l="0" r="0" t="0"/>
          <a:stretch/>
        </p:blipFill>
        <p:spPr>
          <a:xfrm>
            <a:off x="159052" y="80041"/>
            <a:ext cx="2352016" cy="3020150"/>
          </a:xfrm>
          <a:prstGeom prst="rect">
            <a:avLst/>
          </a:prstGeom>
          <a:noFill/>
          <a:ln>
            <a:noFill/>
          </a:ln>
        </p:spPr>
      </p:pic>
      <p:pic>
        <p:nvPicPr>
          <p:cNvPr descr="The image depicts a historical map of the Roman Empire with distinct red and white shading to differentiate regions.&#10;&#10;AI-generated content may be incorrect." id="93" name="Google Shape;93;p1"/>
          <p:cNvPicPr preferRelativeResize="0"/>
          <p:nvPr/>
        </p:nvPicPr>
        <p:blipFill rotWithShape="1">
          <a:blip r:embed="rId7">
            <a:alphaModFix/>
          </a:blip>
          <a:srcRect b="0" l="0" r="0" t="0"/>
          <a:stretch/>
        </p:blipFill>
        <p:spPr>
          <a:xfrm>
            <a:off x="8442359" y="2351536"/>
            <a:ext cx="1086638" cy="748655"/>
          </a:xfrm>
          <a:prstGeom prst="rect">
            <a:avLst/>
          </a:prstGeom>
          <a:noFill/>
          <a:ln>
            <a:noFill/>
          </a:ln>
        </p:spPr>
      </p:pic>
      <p:pic>
        <p:nvPicPr>
          <p:cNvPr descr="The image depicts a stately statue of an ancient Roman figure, adorned with intricate armor and holding a spear aloft, set against a backdrop of a clear blue sky.&#10;&#10;AI-generated content may be incorrect." id="94" name="Google Shape;94;p1"/>
          <p:cNvPicPr preferRelativeResize="0"/>
          <p:nvPr/>
        </p:nvPicPr>
        <p:blipFill rotWithShape="1">
          <a:blip r:embed="rId8">
            <a:alphaModFix/>
          </a:blip>
          <a:srcRect b="0" l="0" r="0" t="0"/>
          <a:stretch/>
        </p:blipFill>
        <p:spPr>
          <a:xfrm>
            <a:off x="7377201" y="1410403"/>
            <a:ext cx="1266645" cy="664989"/>
          </a:xfrm>
          <a:prstGeom prst="rect">
            <a:avLst/>
          </a:prstGeom>
          <a:noFill/>
          <a:ln>
            <a:noFill/>
          </a:ln>
        </p:spPr>
      </p:pic>
      <p:sp>
        <p:nvSpPr>
          <p:cNvPr id="95" name="Google Shape;95;p1"/>
          <p:cNvSpPr txBox="1"/>
          <p:nvPr/>
        </p:nvSpPr>
        <p:spPr>
          <a:xfrm>
            <a:off x="7163923" y="1988970"/>
            <a:ext cx="1693200" cy="490200"/>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800" u="none" cap="none" strike="noStrike">
                <a:solidFill>
                  <a:schemeClr val="dk1"/>
                </a:solidFill>
                <a:latin typeface="Comic Sans MS"/>
                <a:ea typeface="Comic Sans MS"/>
                <a:cs typeface="Comic Sans MS"/>
                <a:sym typeface="Comic Sans MS"/>
              </a:rPr>
              <a:t>emperor </a:t>
            </a:r>
            <a:endParaRPr i="0" sz="1800" u="none" cap="none" strike="noStrike">
              <a:solidFill>
                <a:srgbClr val="000000"/>
              </a:solidFill>
              <a:latin typeface="Comic Sans MS"/>
              <a:ea typeface="Comic Sans MS"/>
              <a:cs typeface="Comic Sans MS"/>
              <a:sym typeface="Comic Sans MS"/>
            </a:endParaRPr>
          </a:p>
        </p:txBody>
      </p:sp>
      <p:pic>
        <p:nvPicPr>
          <p:cNvPr descr="The image depicts a person in a chariot drawn on a horse, with a flag flying in the background.&#10;&#10;AI-generated content may be incorrect." id="96" name="Google Shape;96;p1"/>
          <p:cNvPicPr preferRelativeResize="0"/>
          <p:nvPr/>
        </p:nvPicPr>
        <p:blipFill rotWithShape="1">
          <a:blip r:embed="rId9">
            <a:alphaModFix/>
          </a:blip>
          <a:srcRect b="11042" l="0" r="0" t="0"/>
          <a:stretch/>
        </p:blipFill>
        <p:spPr>
          <a:xfrm>
            <a:off x="7882459" y="3509235"/>
            <a:ext cx="1272609" cy="895486"/>
          </a:xfrm>
          <a:prstGeom prst="rect">
            <a:avLst/>
          </a:prstGeom>
          <a:noFill/>
          <a:ln>
            <a:noFill/>
          </a:ln>
        </p:spPr>
      </p:pic>
      <p:sp>
        <p:nvSpPr>
          <p:cNvPr id="97" name="Google Shape;97;p1"/>
          <p:cNvSpPr txBox="1"/>
          <p:nvPr/>
        </p:nvSpPr>
        <p:spPr>
          <a:xfrm>
            <a:off x="7733244" y="4348930"/>
            <a:ext cx="1693200" cy="490200"/>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800" u="none" cap="none" strike="noStrike">
                <a:solidFill>
                  <a:schemeClr val="dk1"/>
                </a:solidFill>
                <a:latin typeface="Comic Sans MS"/>
                <a:ea typeface="Comic Sans MS"/>
                <a:cs typeface="Comic Sans MS"/>
                <a:sym typeface="Comic Sans MS"/>
              </a:rPr>
              <a:t>chariot </a:t>
            </a:r>
            <a:endParaRPr i="0" sz="1800" u="none" cap="none" strike="noStrike">
              <a:solidFill>
                <a:srgbClr val="000000"/>
              </a:solidFill>
              <a:latin typeface="Comic Sans MS"/>
              <a:ea typeface="Comic Sans MS"/>
              <a:cs typeface="Comic Sans MS"/>
              <a:sym typeface="Comic Sans MS"/>
            </a:endParaRPr>
          </a:p>
        </p:txBody>
      </p:sp>
      <p:pic>
        <p:nvPicPr>
          <p:cNvPr descr="The image depicts a crowd of people marching, with a black flag and industrial elements in the background.&#10;&#10;AI-generated content may be incorrect." id="98" name="Google Shape;98;p1"/>
          <p:cNvPicPr preferRelativeResize="0"/>
          <p:nvPr/>
        </p:nvPicPr>
        <p:blipFill rotWithShape="1">
          <a:blip r:embed="rId10">
            <a:alphaModFix/>
          </a:blip>
          <a:srcRect b="0" l="0" r="0" t="0"/>
          <a:stretch/>
        </p:blipFill>
        <p:spPr>
          <a:xfrm>
            <a:off x="242498" y="3232626"/>
            <a:ext cx="1169686" cy="657302"/>
          </a:xfrm>
          <a:prstGeom prst="rect">
            <a:avLst/>
          </a:prstGeom>
          <a:noFill/>
          <a:ln>
            <a:noFill/>
          </a:ln>
        </p:spPr>
      </p:pic>
      <p:sp>
        <p:nvSpPr>
          <p:cNvPr id="99" name="Google Shape;99;p1"/>
          <p:cNvSpPr txBox="1"/>
          <p:nvPr/>
        </p:nvSpPr>
        <p:spPr>
          <a:xfrm>
            <a:off x="29596" y="3801678"/>
            <a:ext cx="1693200" cy="490200"/>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800" u="none" cap="none" strike="noStrike">
                <a:solidFill>
                  <a:schemeClr val="dk1"/>
                </a:solidFill>
                <a:latin typeface="Comic Sans MS"/>
                <a:ea typeface="Comic Sans MS"/>
                <a:cs typeface="Comic Sans MS"/>
                <a:sym typeface="Comic Sans MS"/>
              </a:rPr>
              <a:t>rebellion </a:t>
            </a:r>
            <a:endParaRPr i="0" sz="1800" u="none" cap="none" strike="noStrike">
              <a:solidFill>
                <a:srgbClr val="000000"/>
              </a:solidFill>
              <a:latin typeface="Comic Sans MS"/>
              <a:ea typeface="Comic Sans MS"/>
              <a:cs typeface="Comic Sans MS"/>
              <a:sym typeface="Comic Sans MS"/>
            </a:endParaRPr>
          </a:p>
        </p:txBody>
      </p:sp>
      <p:pic>
        <p:nvPicPr>
          <p:cNvPr descr="The image depicts a large, historically themed medieval town with a central courtyard, buildings, a church, and people gathered in various activities.&#10;&#10;AI-generated content may be incorrect." id="100" name="Google Shape;100;p1"/>
          <p:cNvPicPr preferRelativeResize="0"/>
          <p:nvPr/>
        </p:nvPicPr>
        <p:blipFill rotWithShape="1">
          <a:blip r:embed="rId11">
            <a:alphaModFix/>
          </a:blip>
          <a:srcRect b="0" l="0" r="0" t="0"/>
          <a:stretch/>
        </p:blipFill>
        <p:spPr>
          <a:xfrm>
            <a:off x="1528681" y="4089678"/>
            <a:ext cx="1152841" cy="558897"/>
          </a:xfrm>
          <a:prstGeom prst="rect">
            <a:avLst/>
          </a:prstGeom>
          <a:noFill/>
          <a:ln>
            <a:noFill/>
          </a:ln>
        </p:spPr>
      </p:pic>
      <p:sp>
        <p:nvSpPr>
          <p:cNvPr id="101" name="Google Shape;101;p1"/>
          <p:cNvSpPr txBox="1"/>
          <p:nvPr/>
        </p:nvSpPr>
        <p:spPr>
          <a:xfrm>
            <a:off x="1350052" y="4558402"/>
            <a:ext cx="1693200" cy="490200"/>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800" u="none" cap="none" strike="noStrike">
                <a:solidFill>
                  <a:schemeClr val="dk1"/>
                </a:solidFill>
                <a:latin typeface="Comic Sans MS"/>
                <a:ea typeface="Comic Sans MS"/>
                <a:cs typeface="Comic Sans MS"/>
                <a:sym typeface="Comic Sans MS"/>
              </a:rPr>
              <a:t>Romanisation  </a:t>
            </a:r>
            <a:endParaRPr i="0" sz="1800" u="none" cap="none" strike="noStrike">
              <a:solidFill>
                <a:srgbClr val="000000"/>
              </a:solidFill>
              <a:latin typeface="Comic Sans MS"/>
              <a:ea typeface="Comic Sans MS"/>
              <a:cs typeface="Comic Sans MS"/>
              <a:sym typeface="Comic Sans MS"/>
            </a:endParaRPr>
          </a:p>
        </p:txBody>
      </p:sp>
      <p:sp>
        <p:nvSpPr>
          <p:cNvPr id="102" name="Google Shape;102;p1"/>
          <p:cNvSpPr txBox="1"/>
          <p:nvPr/>
        </p:nvSpPr>
        <p:spPr>
          <a:xfrm>
            <a:off x="6418462" y="3232801"/>
            <a:ext cx="1693200" cy="490200"/>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800" u="none" cap="none" strike="noStrike">
                <a:solidFill>
                  <a:schemeClr val="dk1"/>
                </a:solidFill>
                <a:latin typeface="Comic Sans MS"/>
                <a:ea typeface="Comic Sans MS"/>
                <a:cs typeface="Comic Sans MS"/>
                <a:sym typeface="Comic Sans MS"/>
              </a:rPr>
              <a:t>Latin </a:t>
            </a:r>
            <a:endParaRPr i="0" sz="1800" u="none" cap="none" strike="noStrike">
              <a:solidFill>
                <a:srgbClr val="000000"/>
              </a:solidFill>
              <a:latin typeface="Comic Sans MS"/>
              <a:ea typeface="Comic Sans MS"/>
              <a:cs typeface="Comic Sans MS"/>
              <a:sym typeface="Comic Sans MS"/>
            </a:endParaRPr>
          </a:p>
        </p:txBody>
      </p:sp>
      <p:pic>
        <p:nvPicPr>
          <p:cNvPr descr="A person in a hat and green shirt is carefully chipping away at a rock formation under a cloudy sky.&#10;&#10;AI-generated content may be incorrect." id="103" name="Google Shape;103;p1"/>
          <p:cNvPicPr preferRelativeResize="0"/>
          <p:nvPr/>
        </p:nvPicPr>
        <p:blipFill rotWithShape="1">
          <a:blip r:embed="rId12">
            <a:alphaModFix/>
          </a:blip>
          <a:srcRect b="0" l="0" r="0" t="0"/>
          <a:stretch/>
        </p:blipFill>
        <p:spPr>
          <a:xfrm>
            <a:off x="6172279" y="3702415"/>
            <a:ext cx="1232140" cy="820913"/>
          </a:xfrm>
          <a:prstGeom prst="rect">
            <a:avLst/>
          </a:prstGeom>
          <a:noFill/>
          <a:ln>
            <a:noFill/>
          </a:ln>
        </p:spPr>
      </p:pic>
      <p:sp>
        <p:nvSpPr>
          <p:cNvPr id="104" name="Google Shape;104;p1"/>
          <p:cNvSpPr txBox="1"/>
          <p:nvPr/>
        </p:nvSpPr>
        <p:spPr>
          <a:xfrm>
            <a:off x="4468691" y="3355926"/>
            <a:ext cx="1987390" cy="534002"/>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800" u="none" cap="none" strike="noStrike">
                <a:solidFill>
                  <a:schemeClr val="dk1"/>
                </a:solidFill>
                <a:latin typeface="Comic Sans MS"/>
                <a:ea typeface="Comic Sans MS"/>
                <a:cs typeface="Comic Sans MS"/>
                <a:sym typeface="Comic Sans MS"/>
              </a:rPr>
              <a:t>aqueduct  </a:t>
            </a:r>
            <a:endParaRPr i="0" sz="1800" u="none" cap="none" strike="noStrike">
              <a:solidFill>
                <a:srgbClr val="000000"/>
              </a:solidFill>
              <a:latin typeface="Comic Sans MS"/>
              <a:ea typeface="Comic Sans MS"/>
              <a:cs typeface="Comic Sans MS"/>
              <a:sym typeface="Comic Sans MS"/>
            </a:endParaRPr>
          </a:p>
        </p:txBody>
      </p:sp>
      <p:pic>
        <p:nvPicPr>
          <p:cNvPr descr="The image shows a long, continuous stone arch bridge spanning a river, with a clear blue sky above.&#10;&#10;AI-generated content may be incorrect." id="105" name="Google Shape;105;p1"/>
          <p:cNvPicPr preferRelativeResize="0"/>
          <p:nvPr/>
        </p:nvPicPr>
        <p:blipFill rotWithShape="1">
          <a:blip r:embed="rId13">
            <a:alphaModFix/>
          </a:blip>
          <a:srcRect b="0" l="0" r="0" t="0"/>
          <a:stretch/>
        </p:blipFill>
        <p:spPr>
          <a:xfrm>
            <a:off x="4864701" y="2663154"/>
            <a:ext cx="1133180" cy="764238"/>
          </a:xfrm>
          <a:prstGeom prst="rect">
            <a:avLst/>
          </a:prstGeom>
          <a:noFill/>
          <a:ln>
            <a:noFill/>
          </a:ln>
        </p:spPr>
      </p:pic>
      <p:sp>
        <p:nvSpPr>
          <p:cNvPr id="106" name="Google Shape;106;p1"/>
          <p:cNvSpPr txBox="1"/>
          <p:nvPr/>
        </p:nvSpPr>
        <p:spPr>
          <a:xfrm>
            <a:off x="5843454" y="4450424"/>
            <a:ext cx="1987390" cy="534002"/>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900" u="none" cap="none" strike="noStrike">
                <a:solidFill>
                  <a:schemeClr val="dk1"/>
                </a:solidFill>
                <a:latin typeface="Comic Sans MS"/>
                <a:ea typeface="Comic Sans MS"/>
                <a:cs typeface="Comic Sans MS"/>
                <a:sym typeface="Comic Sans MS"/>
              </a:rPr>
              <a:t>archaeologist</a:t>
            </a:r>
            <a:r>
              <a:rPr i="0" lang="en-GB" sz="1800" u="none" cap="none" strike="noStrike">
                <a:solidFill>
                  <a:schemeClr val="dk1"/>
                </a:solidFill>
                <a:latin typeface="Comic Sans MS"/>
                <a:ea typeface="Comic Sans MS"/>
                <a:cs typeface="Comic Sans MS"/>
                <a:sym typeface="Comic Sans MS"/>
              </a:rPr>
              <a:t>  </a:t>
            </a:r>
            <a:endParaRPr i="0" sz="1800" u="none" cap="none" strike="noStrike">
              <a:solidFill>
                <a:srgbClr val="000000"/>
              </a:solidFill>
              <a:latin typeface="Comic Sans MS"/>
              <a:ea typeface="Comic Sans MS"/>
              <a:cs typeface="Comic Sans MS"/>
              <a:sym typeface="Comic Sans MS"/>
            </a:endParaRPr>
          </a:p>
        </p:txBody>
      </p:sp>
      <p:pic>
        <p:nvPicPr>
          <p:cNvPr descr="The image shows an aerial view of an ancient Roman amphitete, surrounded by historical buildings and under a clear blue sky.&#10;&#10;AI-generated content may be incorrect." id="107" name="Google Shape;107;p1"/>
          <p:cNvPicPr preferRelativeResize="0"/>
          <p:nvPr/>
        </p:nvPicPr>
        <p:blipFill rotWithShape="1">
          <a:blip r:embed="rId14">
            <a:alphaModFix/>
          </a:blip>
          <a:srcRect b="0" l="0" r="0" t="0"/>
          <a:stretch/>
        </p:blipFill>
        <p:spPr>
          <a:xfrm>
            <a:off x="2712878" y="3108636"/>
            <a:ext cx="990649" cy="648425"/>
          </a:xfrm>
          <a:prstGeom prst="rect">
            <a:avLst/>
          </a:prstGeom>
          <a:noFill/>
          <a:ln>
            <a:noFill/>
          </a:ln>
        </p:spPr>
      </p:pic>
      <p:sp>
        <p:nvSpPr>
          <p:cNvPr id="108" name="Google Shape;108;p1"/>
          <p:cNvSpPr txBox="1"/>
          <p:nvPr/>
        </p:nvSpPr>
        <p:spPr>
          <a:xfrm>
            <a:off x="2441688" y="3650337"/>
            <a:ext cx="1693200" cy="490200"/>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800" u="none" cap="none" strike="noStrike">
                <a:solidFill>
                  <a:schemeClr val="dk1"/>
                </a:solidFill>
                <a:latin typeface="Comic Sans MS"/>
                <a:ea typeface="Comic Sans MS"/>
                <a:cs typeface="Comic Sans MS"/>
                <a:sym typeface="Comic Sans MS"/>
              </a:rPr>
              <a:t>amphitheatre  </a:t>
            </a:r>
            <a:endParaRPr i="0" sz="1800" u="none" cap="none" strike="noStrike">
              <a:solidFill>
                <a:srgbClr val="000000"/>
              </a:solidFill>
              <a:latin typeface="Comic Sans MS"/>
              <a:ea typeface="Comic Sans MS"/>
              <a:cs typeface="Comic Sans MS"/>
              <a:sym typeface="Comic Sans MS"/>
            </a:endParaRPr>
          </a:p>
        </p:txBody>
      </p:sp>
      <p:pic>
        <p:nvPicPr>
          <p:cNvPr descr="The image depicts a mural from ancient Pompeii, showing a group of people gathered around a bed, some playing with a doll, while others are engaged in various activities.&#10;&#10;AI-generated content may be incorrect." id="109" name="Google Shape;109;p1"/>
          <p:cNvPicPr preferRelativeResize="0"/>
          <p:nvPr/>
        </p:nvPicPr>
        <p:blipFill rotWithShape="1">
          <a:blip r:embed="rId15">
            <a:alphaModFix/>
          </a:blip>
          <a:srcRect b="0" l="0" r="0" t="0"/>
          <a:stretch/>
        </p:blipFill>
        <p:spPr>
          <a:xfrm>
            <a:off x="4236744" y="3812750"/>
            <a:ext cx="890454" cy="794730"/>
          </a:xfrm>
          <a:prstGeom prst="rect">
            <a:avLst/>
          </a:prstGeom>
          <a:noFill/>
          <a:ln>
            <a:noFill/>
          </a:ln>
        </p:spPr>
      </p:pic>
      <p:sp>
        <p:nvSpPr>
          <p:cNvPr id="110" name="Google Shape;110;p1"/>
          <p:cNvSpPr txBox="1"/>
          <p:nvPr/>
        </p:nvSpPr>
        <p:spPr>
          <a:xfrm>
            <a:off x="3835371" y="4542739"/>
            <a:ext cx="1693200" cy="490200"/>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i="0" lang="en-GB" sz="1800" u="none" cap="none" strike="noStrike">
                <a:solidFill>
                  <a:schemeClr val="dk1"/>
                </a:solidFill>
                <a:latin typeface="Comic Sans MS"/>
                <a:ea typeface="Comic Sans MS"/>
                <a:cs typeface="Comic Sans MS"/>
                <a:sym typeface="Comic Sans MS"/>
              </a:rPr>
              <a:t>culture  </a:t>
            </a:r>
            <a:endParaRPr i="0" sz="1800" u="none" cap="none" strike="noStrike">
              <a:solidFill>
                <a:srgbClr val="000000"/>
              </a:solidFill>
              <a:latin typeface="Comic Sans MS"/>
              <a:ea typeface="Comic Sans MS"/>
              <a:cs typeface="Comic Sans MS"/>
              <a:sym typeface="Comic Sans MS"/>
            </a:endParaRPr>
          </a:p>
        </p:txBody>
      </p:sp>
      <p:pic>
        <p:nvPicPr>
          <p:cNvPr id="111" name="Google Shape;111;p1"/>
          <p:cNvPicPr preferRelativeResize="0"/>
          <p:nvPr/>
        </p:nvPicPr>
        <p:blipFill>
          <a:blip r:embed="rId16">
            <a:alphaModFix/>
          </a:blip>
          <a:stretch>
            <a:fillRect/>
          </a:stretch>
        </p:blipFill>
        <p:spPr>
          <a:xfrm>
            <a:off x="6490800" y="2663150"/>
            <a:ext cx="1546475" cy="60960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2022-06-29T19:40:42Z</dcterms:created>
  <dc:creator>Abigail Mayhew</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2020-03-30T00:00:00Z</vt:filetime>
  </property>
  <property fmtid="{D5CDD505-2E9C-101B-9397-08002B2CF9AE}" pid="3" name="LastSaved">
    <vt:filetime>2022-06-29T00:00:00Z</vt:filetime>
  </property>
</Properties>
</file>