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4" r:id="rId1"/>
  </p:sldMasterIdLst>
  <p:notesMasterIdLst>
    <p:notesMasterId r:id="rId3"/>
  </p:notesMasterIdLst>
  <p:sldIdLst>
    <p:sldId id="256" r:id="rId2"/>
  </p:sldIdLst>
  <p:sldSz cx="9906000" cy="6858000" type="A4"/>
  <p:notesSz cx="9906000" cy="6858000"/>
  <p:embeddedFontLst>
    <p:embeddedFont>
      <p:font typeface="Century Gothic" panose="020B0502020202020204" pitchFamily="34" charset="0"/>
      <p:regular r:id="rId4"/>
      <p:bold r:id="rId5"/>
      <p:italic r:id="rId6"/>
      <p:boldItalic r:id="rId7"/>
    </p:embeddedFont>
    <p:embeddedFont>
      <p:font typeface="Short Stack" panose="020B0604020202020204" charset="0"/>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3" roundtripDataSignature="AMtx7mgde3CvOUBTDCJcZduj4iHrAALnq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1002" y="81"/>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customschemas.google.com/relationships/presentationmetadata" Target="metadata"/><Relationship Id="rId3" Type="http://schemas.openxmlformats.org/officeDocument/2006/relationships/notesMaster" Target="notesMasters/notesMaster1.xml"/><Relationship Id="rId7" Type="http://schemas.openxmlformats.org/officeDocument/2006/relationships/font" Target="fonts/font4.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3.fntdata"/><Relationship Id="rId5" Type="http://schemas.openxmlformats.org/officeDocument/2006/relationships/font" Target="fonts/font2.fntdata"/><Relationship Id="rId15" Type="http://schemas.openxmlformats.org/officeDocument/2006/relationships/viewProps" Target="viewProps.xml"/><Relationship Id="rId4" Type="http://schemas.openxmlformats.org/officeDocument/2006/relationships/font" Target="fonts/font1.fntdata"/><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651325" y="514350"/>
            <a:ext cx="6604325"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90600" y="3257550"/>
            <a:ext cx="7924800" cy="30861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
        <p:cNvGrpSpPr/>
        <p:nvPr/>
      </p:nvGrpSpPr>
      <p:grpSpPr>
        <a:xfrm>
          <a:off x="0" y="0"/>
          <a:ext cx="0" cy="0"/>
          <a:chOff x="0" y="0"/>
          <a:chExt cx="0" cy="0"/>
        </a:xfrm>
      </p:grpSpPr>
      <p:sp>
        <p:nvSpPr>
          <p:cNvPr id="41" name="Google Shape;41;p1:notes"/>
          <p:cNvSpPr txBox="1">
            <a:spLocks noGrp="1"/>
          </p:cNvSpPr>
          <p:nvPr>
            <p:ph type="body" idx="1"/>
          </p:nvPr>
        </p:nvSpPr>
        <p:spPr>
          <a:xfrm>
            <a:off x="990600" y="3257550"/>
            <a:ext cx="7924800" cy="30861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 name="Google Shape;42;p1:notes"/>
          <p:cNvSpPr>
            <a:spLocks noGrp="1" noRot="1" noChangeAspect="1"/>
          </p:cNvSpPr>
          <p:nvPr>
            <p:ph type="sldImg" idx="2"/>
          </p:nvPr>
        </p:nvSpPr>
        <p:spPr>
          <a:xfrm>
            <a:off x="3095625" y="514350"/>
            <a:ext cx="3714750"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9CEEA-54F6-49AC-34A7-3DC0B5C845E3}"/>
              </a:ext>
            </a:extLst>
          </p:cNvPr>
          <p:cNvSpPr>
            <a:spLocks noGrp="1"/>
          </p:cNvSpPr>
          <p:nvPr>
            <p:ph type="ctrTitle"/>
          </p:nvPr>
        </p:nvSpPr>
        <p:spPr>
          <a:xfrm>
            <a:off x="1238250" y="1122363"/>
            <a:ext cx="7429500" cy="2387600"/>
          </a:xfrm>
        </p:spPr>
        <p:txBody>
          <a:bodyPr anchor="b"/>
          <a:lstStyle>
            <a:lvl1pPr algn="ctr">
              <a:defRPr sz="4875"/>
            </a:lvl1pPr>
          </a:lstStyle>
          <a:p>
            <a:r>
              <a:rPr lang="en-GB"/>
              <a:t>Click to edit Master title style</a:t>
            </a:r>
          </a:p>
        </p:txBody>
      </p:sp>
      <p:sp>
        <p:nvSpPr>
          <p:cNvPr id="3" name="Subtitle 2">
            <a:extLst>
              <a:ext uri="{FF2B5EF4-FFF2-40B4-BE49-F238E27FC236}">
                <a16:creationId xmlns:a16="http://schemas.microsoft.com/office/drawing/2014/main" id="{E631C550-9BB9-3832-9C66-1DB60FCCB600}"/>
              </a:ext>
            </a:extLst>
          </p:cNvPr>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lang="en-GB"/>
              <a:t>Click to edit Master subtitle style</a:t>
            </a:r>
          </a:p>
        </p:txBody>
      </p:sp>
      <p:sp>
        <p:nvSpPr>
          <p:cNvPr id="4" name="Date Placeholder 3">
            <a:extLst>
              <a:ext uri="{FF2B5EF4-FFF2-40B4-BE49-F238E27FC236}">
                <a16:creationId xmlns:a16="http://schemas.microsoft.com/office/drawing/2014/main" id="{B59D3471-FA45-EA59-9802-59F269B9BCE2}"/>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D2C7F842-9CAD-37D4-00AB-F90DB82336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F393B6-E062-3817-FC61-8C6510BF9D9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030924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67C78-4EC2-A065-192D-AB6DBF5C578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1628E99-2E00-4C33-CC81-1EAC72135D8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CA0E9A5-BA11-3767-9C85-4401E096C2F1}"/>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15EFEB0B-89BF-703E-8B17-92C47CF890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5DAA91-05A4-3D3A-5E54-FD6748B137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071909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C79CE-FDF5-0FCF-CE56-74EE3AA5492F}"/>
              </a:ext>
            </a:extLst>
          </p:cNvPr>
          <p:cNvSpPr>
            <a:spLocks noGrp="1"/>
          </p:cNvSpPr>
          <p:nvPr>
            <p:ph type="title"/>
          </p:nvPr>
        </p:nvSpPr>
        <p:spPr>
          <a:xfrm>
            <a:off x="675878" y="1709739"/>
            <a:ext cx="8543925" cy="2852737"/>
          </a:xfrm>
        </p:spPr>
        <p:txBody>
          <a:bodyPr anchor="b"/>
          <a:lstStyle>
            <a:lvl1pPr>
              <a:defRPr sz="4875"/>
            </a:lvl1pPr>
          </a:lstStyle>
          <a:p>
            <a:r>
              <a:rPr lang="en-GB"/>
              <a:t>Click to edit Master title style</a:t>
            </a:r>
          </a:p>
        </p:txBody>
      </p:sp>
      <p:sp>
        <p:nvSpPr>
          <p:cNvPr id="3" name="Text Placeholder 2">
            <a:extLst>
              <a:ext uri="{FF2B5EF4-FFF2-40B4-BE49-F238E27FC236}">
                <a16:creationId xmlns:a16="http://schemas.microsoft.com/office/drawing/2014/main" id="{68DFEC24-7F52-9308-2C86-6B532B2EA88E}"/>
              </a:ext>
            </a:extLst>
          </p:cNvPr>
          <p:cNvSpPr>
            <a:spLocks noGrp="1"/>
          </p:cNvSpPr>
          <p:nvPr>
            <p:ph type="body" idx="1"/>
          </p:nvPr>
        </p:nvSpPr>
        <p:spPr>
          <a:xfrm>
            <a:off x="675878" y="4589464"/>
            <a:ext cx="8543925" cy="1500187"/>
          </a:xfrm>
        </p:spPr>
        <p:txBody>
          <a:bodyPr/>
          <a:lstStyle>
            <a:lvl1pPr marL="0" indent="0">
              <a:buNone/>
              <a:defRPr sz="1950">
                <a:solidFill>
                  <a:schemeClr val="tx1">
                    <a:tint val="82000"/>
                  </a:schemeClr>
                </a:solidFill>
              </a:defRPr>
            </a:lvl1pPr>
            <a:lvl2pPr marL="371475" indent="0">
              <a:buNone/>
              <a:defRPr sz="1625">
                <a:solidFill>
                  <a:schemeClr val="tx1">
                    <a:tint val="82000"/>
                  </a:schemeClr>
                </a:solidFill>
              </a:defRPr>
            </a:lvl2pPr>
            <a:lvl3pPr marL="742950" indent="0">
              <a:buNone/>
              <a:defRPr sz="1463">
                <a:solidFill>
                  <a:schemeClr val="tx1">
                    <a:tint val="82000"/>
                  </a:schemeClr>
                </a:solidFill>
              </a:defRPr>
            </a:lvl3pPr>
            <a:lvl4pPr marL="1114425" indent="0">
              <a:buNone/>
              <a:defRPr sz="1300">
                <a:solidFill>
                  <a:schemeClr val="tx1">
                    <a:tint val="82000"/>
                  </a:schemeClr>
                </a:solidFill>
              </a:defRPr>
            </a:lvl4pPr>
            <a:lvl5pPr marL="1485900" indent="0">
              <a:buNone/>
              <a:defRPr sz="1300">
                <a:solidFill>
                  <a:schemeClr val="tx1">
                    <a:tint val="82000"/>
                  </a:schemeClr>
                </a:solidFill>
              </a:defRPr>
            </a:lvl5pPr>
            <a:lvl6pPr marL="1857375" indent="0">
              <a:buNone/>
              <a:defRPr sz="1300">
                <a:solidFill>
                  <a:schemeClr val="tx1">
                    <a:tint val="82000"/>
                  </a:schemeClr>
                </a:solidFill>
              </a:defRPr>
            </a:lvl6pPr>
            <a:lvl7pPr marL="2228850" indent="0">
              <a:buNone/>
              <a:defRPr sz="1300">
                <a:solidFill>
                  <a:schemeClr val="tx1">
                    <a:tint val="82000"/>
                  </a:schemeClr>
                </a:solidFill>
              </a:defRPr>
            </a:lvl7pPr>
            <a:lvl8pPr marL="2600325" indent="0">
              <a:buNone/>
              <a:defRPr sz="1300">
                <a:solidFill>
                  <a:schemeClr val="tx1">
                    <a:tint val="82000"/>
                  </a:schemeClr>
                </a:solidFill>
              </a:defRPr>
            </a:lvl8pPr>
            <a:lvl9pPr marL="2971800" indent="0">
              <a:buNone/>
              <a:defRPr sz="13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441C282-31A2-35A1-B231-AD0890540272}"/>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77E8E96F-0D1D-C151-69F1-C62F729D7A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07B3FB-1508-F0E1-FC78-C2757FC2A08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75335889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34785-5F69-EED3-0D05-67904EED201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DFAE8F2-038C-2C99-53C0-450596189B2E}"/>
              </a:ext>
            </a:extLst>
          </p:cNvPr>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164109E-77AE-40D4-114E-0BFE8212537B}"/>
              </a:ext>
            </a:extLst>
          </p:cNvPr>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BE9DB6B-71A5-A7A8-46C0-87D8F53029DD}"/>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BFA941AA-D496-BBD6-268A-04A0CF3930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4879F2-3B6D-A321-248A-F2AD4C47293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83689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66225-45CC-7A43-BB6F-2EA4291076DF}"/>
              </a:ext>
            </a:extLst>
          </p:cNvPr>
          <p:cNvSpPr>
            <a:spLocks noGrp="1"/>
          </p:cNvSpPr>
          <p:nvPr>
            <p:ph type="title"/>
          </p:nvPr>
        </p:nvSpPr>
        <p:spPr>
          <a:xfrm>
            <a:off x="682328" y="365126"/>
            <a:ext cx="8543925"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C0C06B9-E925-FD02-C387-5757480D0195}"/>
              </a:ext>
            </a:extLst>
          </p:cNvPr>
          <p:cNvSpPr>
            <a:spLocks noGrp="1"/>
          </p:cNvSpPr>
          <p:nvPr>
            <p:ph type="body" idx="1"/>
          </p:nvPr>
        </p:nvSpPr>
        <p:spPr>
          <a:xfrm>
            <a:off x="682328" y="1681163"/>
            <a:ext cx="4190702"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GB"/>
              <a:t>Click to edit Master text styles</a:t>
            </a:r>
          </a:p>
        </p:txBody>
      </p:sp>
      <p:sp>
        <p:nvSpPr>
          <p:cNvPr id="4" name="Content Placeholder 3">
            <a:extLst>
              <a:ext uri="{FF2B5EF4-FFF2-40B4-BE49-F238E27FC236}">
                <a16:creationId xmlns:a16="http://schemas.microsoft.com/office/drawing/2014/main" id="{BF0BBADB-0164-9B3A-DA6F-C8C7F512352E}"/>
              </a:ext>
            </a:extLst>
          </p:cNvPr>
          <p:cNvSpPr>
            <a:spLocks noGrp="1"/>
          </p:cNvSpPr>
          <p:nvPr>
            <p:ph sz="half" idx="2"/>
          </p:nvPr>
        </p:nvSpPr>
        <p:spPr>
          <a:xfrm>
            <a:off x="682328"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C252451-66F4-DAF1-361E-6B366804C03E}"/>
              </a:ext>
            </a:extLst>
          </p:cNvPr>
          <p:cNvSpPr>
            <a:spLocks noGrp="1"/>
          </p:cNvSpPr>
          <p:nvPr>
            <p:ph type="body" sz="quarter" idx="3"/>
          </p:nvPr>
        </p:nvSpPr>
        <p:spPr>
          <a:xfrm>
            <a:off x="5014913" y="1681163"/>
            <a:ext cx="4211340"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GB"/>
              <a:t>Click to edit Master text styles</a:t>
            </a:r>
          </a:p>
        </p:txBody>
      </p:sp>
      <p:sp>
        <p:nvSpPr>
          <p:cNvPr id="6" name="Content Placeholder 5">
            <a:extLst>
              <a:ext uri="{FF2B5EF4-FFF2-40B4-BE49-F238E27FC236}">
                <a16:creationId xmlns:a16="http://schemas.microsoft.com/office/drawing/2014/main" id="{873E8DC0-16CA-DCF1-C4D0-25BDFFA78D9C}"/>
              </a:ext>
            </a:extLst>
          </p:cNvPr>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B25CD0E-7183-340D-AA07-5BC574868449}"/>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951D422E-3BEE-E468-D788-BA73F69217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815B015-BD15-2A0B-237F-1153F164F7F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5637454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90C7B-C01A-F44F-2AE6-7254A22C884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8573DBB-5822-1C19-3D48-DC5BAFDA1A7F}"/>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9EC2F0C5-308E-5580-EBE7-54D22E5C64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C2A6B1-C6AA-B61B-8EE3-160799FEE66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757060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1CDD01-142F-E701-B24D-602A35BE251A}"/>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502AE932-E6EF-E6D6-BE53-6E6E6824A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B104C7-D63B-D892-C6E6-C8054E681E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463109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01EC7-02FC-7CDC-0BB8-2446F78639EA}"/>
              </a:ext>
            </a:extLst>
          </p:cNvPr>
          <p:cNvSpPr>
            <a:spLocks noGrp="1"/>
          </p:cNvSpPr>
          <p:nvPr>
            <p:ph type="title"/>
          </p:nvPr>
        </p:nvSpPr>
        <p:spPr>
          <a:xfrm>
            <a:off x="682328" y="457200"/>
            <a:ext cx="3194943" cy="1600200"/>
          </a:xfrm>
        </p:spPr>
        <p:txBody>
          <a:bodyPr anchor="b"/>
          <a:lstStyle>
            <a:lvl1pPr>
              <a:defRPr sz="2600"/>
            </a:lvl1pPr>
          </a:lstStyle>
          <a:p>
            <a:r>
              <a:rPr lang="en-GB"/>
              <a:t>Click to edit Master title style</a:t>
            </a:r>
          </a:p>
        </p:txBody>
      </p:sp>
      <p:sp>
        <p:nvSpPr>
          <p:cNvPr id="3" name="Content Placeholder 2">
            <a:extLst>
              <a:ext uri="{FF2B5EF4-FFF2-40B4-BE49-F238E27FC236}">
                <a16:creationId xmlns:a16="http://schemas.microsoft.com/office/drawing/2014/main" id="{C2EA7F2F-119D-4BBD-1D5B-3D0E7AF1F079}"/>
              </a:ext>
            </a:extLst>
          </p:cNvPr>
          <p:cNvSpPr>
            <a:spLocks noGrp="1"/>
          </p:cNvSpPr>
          <p:nvPr>
            <p:ph idx="1"/>
          </p:nvPr>
        </p:nvSpPr>
        <p:spPr>
          <a:xfrm>
            <a:off x="4211340" y="987426"/>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9EE1F84-251F-7DEE-4F33-2818E39FE6A4}"/>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GB"/>
              <a:t>Click to edit Master text styles</a:t>
            </a:r>
          </a:p>
        </p:txBody>
      </p:sp>
      <p:sp>
        <p:nvSpPr>
          <p:cNvPr id="5" name="Date Placeholder 4">
            <a:extLst>
              <a:ext uri="{FF2B5EF4-FFF2-40B4-BE49-F238E27FC236}">
                <a16:creationId xmlns:a16="http://schemas.microsoft.com/office/drawing/2014/main" id="{4E9A053D-10D3-F4DE-21F9-06DF658C4CE3}"/>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C5934B24-6DFF-9957-77FA-8989BF5004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FCC631-93AC-5669-CE7A-96D37F4DA6C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21486905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3684B-EF0F-4E4F-6440-B4246D358D4D}"/>
              </a:ext>
            </a:extLst>
          </p:cNvPr>
          <p:cNvSpPr>
            <a:spLocks noGrp="1"/>
          </p:cNvSpPr>
          <p:nvPr>
            <p:ph type="title"/>
          </p:nvPr>
        </p:nvSpPr>
        <p:spPr>
          <a:xfrm>
            <a:off x="682328" y="457200"/>
            <a:ext cx="3194943" cy="1600200"/>
          </a:xfrm>
        </p:spPr>
        <p:txBody>
          <a:bodyPr anchor="b"/>
          <a:lstStyle>
            <a:lvl1pPr>
              <a:defRPr sz="2600"/>
            </a:lvl1pPr>
          </a:lstStyle>
          <a:p>
            <a:r>
              <a:rPr lang="en-GB"/>
              <a:t>Click to edit Master title style</a:t>
            </a:r>
          </a:p>
        </p:txBody>
      </p:sp>
      <p:sp>
        <p:nvSpPr>
          <p:cNvPr id="3" name="Picture Placeholder 2">
            <a:extLst>
              <a:ext uri="{FF2B5EF4-FFF2-40B4-BE49-F238E27FC236}">
                <a16:creationId xmlns:a16="http://schemas.microsoft.com/office/drawing/2014/main" id="{080CE0EC-BC41-7FD1-95D7-5561E40F63D7}"/>
              </a:ext>
            </a:extLst>
          </p:cNvPr>
          <p:cNvSpPr>
            <a:spLocks noGrp="1"/>
          </p:cNvSpPr>
          <p:nvPr>
            <p:ph type="pic" idx="1"/>
          </p:nvPr>
        </p:nvSpPr>
        <p:spPr>
          <a:xfrm>
            <a:off x="4211340" y="987426"/>
            <a:ext cx="5014913" cy="4873625"/>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endParaRPr lang="en-GB"/>
          </a:p>
        </p:txBody>
      </p:sp>
      <p:sp>
        <p:nvSpPr>
          <p:cNvPr id="4" name="Text Placeholder 3">
            <a:extLst>
              <a:ext uri="{FF2B5EF4-FFF2-40B4-BE49-F238E27FC236}">
                <a16:creationId xmlns:a16="http://schemas.microsoft.com/office/drawing/2014/main" id="{6C76FE19-B518-98FD-B6D3-88D2686CA39D}"/>
              </a:ext>
            </a:extLst>
          </p:cNvPr>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GB"/>
              <a:t>Click to edit Master text styles</a:t>
            </a:r>
          </a:p>
        </p:txBody>
      </p:sp>
      <p:sp>
        <p:nvSpPr>
          <p:cNvPr id="5" name="Date Placeholder 4">
            <a:extLst>
              <a:ext uri="{FF2B5EF4-FFF2-40B4-BE49-F238E27FC236}">
                <a16:creationId xmlns:a16="http://schemas.microsoft.com/office/drawing/2014/main" id="{EBDBACE5-F793-7C56-3162-0DEE1CF77EE5}"/>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0BD0220C-D980-0D22-983E-7B482F5C93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F0B6CA-264E-AA20-8BED-5B3E135BD09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3881182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CC608-1282-9A61-D3BF-B3F649DB5B7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8C5C300-AC24-3C51-66B2-C4D5BFFF5E6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0F7E688-054A-DEA9-F518-88DECD6551B3}"/>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E0BABE84-A0BE-82DD-C9B8-2280AD09F3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CFD6A5-8CCF-664D-1B99-FDC2ED7A62E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97998517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D9197C-F551-19B2-76AF-0E49D203F424}"/>
              </a:ext>
            </a:extLst>
          </p:cNvPr>
          <p:cNvSpPr>
            <a:spLocks noGrp="1"/>
          </p:cNvSpPr>
          <p:nvPr>
            <p:ph type="title" orient="vert"/>
          </p:nvPr>
        </p:nvSpPr>
        <p:spPr>
          <a:xfrm>
            <a:off x="7088981" y="365125"/>
            <a:ext cx="2135981"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C00B3A7-01DA-97F0-F773-FD8CEC09F631}"/>
              </a:ext>
            </a:extLst>
          </p:cNvPr>
          <p:cNvSpPr>
            <a:spLocks noGrp="1"/>
          </p:cNvSpPr>
          <p:nvPr>
            <p:ph type="body" orient="vert" idx="1"/>
          </p:nvPr>
        </p:nvSpPr>
        <p:spPr>
          <a:xfrm>
            <a:off x="681037"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CA33E23-CA1C-B546-E342-91732C67390E}"/>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BE36E1D4-E76B-BA00-5E1B-B19548249C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3B4ABB-F31F-17E4-E2AA-30DAE75CDA2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48244608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CA6BE7-72E6-91E0-9F5E-038CD9ADE08A}"/>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36A333B-80F8-CA37-AA20-A9F918248315}"/>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008A653-6CF6-48FD-54D5-D11A809540BE}"/>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975">
                <a:solidFill>
                  <a:schemeClr val="tx1">
                    <a:tint val="82000"/>
                  </a:schemeClr>
                </a:solidFill>
              </a:defRPr>
            </a:lvl1pPr>
          </a:lstStyle>
          <a:p>
            <a:endParaRPr lang="en-GB"/>
          </a:p>
        </p:txBody>
      </p:sp>
      <p:sp>
        <p:nvSpPr>
          <p:cNvPr id="5" name="Footer Placeholder 4">
            <a:extLst>
              <a:ext uri="{FF2B5EF4-FFF2-40B4-BE49-F238E27FC236}">
                <a16:creationId xmlns:a16="http://schemas.microsoft.com/office/drawing/2014/main" id="{3A4FC8C6-B791-3B5B-B328-1ECB75239F1B}"/>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975">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25E189B-77DC-17D4-7028-11B3F8EFB0DC}"/>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975">
                <a:solidFill>
                  <a:schemeClr val="tx1">
                    <a:tint val="82000"/>
                  </a:schemeClr>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698630457"/>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hf sldNum="0" hdr="0" ftr="0" dt="0"/>
  <p:txStyles>
    <p:titleStyle>
      <a:lvl1pPr algn="l" defTabSz="742950" rtl="0" eaLnBrk="1" latinLnBrk="0" hangingPunct="1">
        <a:lnSpc>
          <a:spcPct val="90000"/>
        </a:lnSpc>
        <a:spcBef>
          <a:spcPct val="0"/>
        </a:spcBef>
        <a:buNone/>
        <a:defRPr sz="3575" kern="1200">
          <a:solidFill>
            <a:schemeClr val="tx1"/>
          </a:solidFill>
          <a:latin typeface="+mj-lt"/>
          <a:ea typeface="+mj-ea"/>
          <a:cs typeface="+mj-cs"/>
        </a:defRPr>
      </a:lvl1pPr>
    </p:titleStyle>
    <p:bodyStyle>
      <a:lvl1pPr marL="185738" indent="-185738" algn="l" defTabSz="742950" rtl="0" eaLnBrk="1" latinLnBrk="0" hangingPunct="1">
        <a:lnSpc>
          <a:spcPct val="90000"/>
        </a:lnSpc>
        <a:spcBef>
          <a:spcPts val="813"/>
        </a:spcBef>
        <a:buFont typeface="Arial" panose="020B0604020202020204" pitchFamily="34" charset="0"/>
        <a:buChar char="•"/>
        <a:defRPr sz="2275" kern="1200">
          <a:solidFill>
            <a:schemeClr val="tx1"/>
          </a:solidFill>
          <a:latin typeface="+mn-lt"/>
          <a:ea typeface="+mn-ea"/>
          <a:cs typeface="+mn-cs"/>
        </a:defRPr>
      </a:lvl1pPr>
      <a:lvl2pPr marL="557213" indent="-185738" algn="l" defTabSz="742950" rtl="0" eaLnBrk="1" latinLnBrk="0" hangingPunct="1">
        <a:lnSpc>
          <a:spcPct val="90000"/>
        </a:lnSpc>
        <a:spcBef>
          <a:spcPts val="406"/>
        </a:spcBef>
        <a:buFont typeface="Arial" panose="020B0604020202020204" pitchFamily="34" charset="0"/>
        <a:buChar char="•"/>
        <a:defRPr sz="1950" kern="1200">
          <a:solidFill>
            <a:schemeClr val="tx1"/>
          </a:solidFill>
          <a:latin typeface="+mn-lt"/>
          <a:ea typeface="+mn-ea"/>
          <a:cs typeface="+mn-cs"/>
        </a:defRPr>
      </a:lvl2pPr>
      <a:lvl3pPr marL="928688" indent="-185738" algn="l" defTabSz="742950" rtl="0" eaLnBrk="1" latinLnBrk="0" hangingPunct="1">
        <a:lnSpc>
          <a:spcPct val="90000"/>
        </a:lnSpc>
        <a:spcBef>
          <a:spcPts val="406"/>
        </a:spcBef>
        <a:buFont typeface="Arial" panose="020B0604020202020204" pitchFamily="34" charset="0"/>
        <a:buChar char="•"/>
        <a:defRPr sz="1625" kern="1200">
          <a:solidFill>
            <a:schemeClr val="tx1"/>
          </a:solidFill>
          <a:latin typeface="+mn-lt"/>
          <a:ea typeface="+mn-ea"/>
          <a:cs typeface="+mn-cs"/>
        </a:defRPr>
      </a:lvl3pPr>
      <a:lvl4pPr marL="13001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4pPr>
      <a:lvl5pPr marL="16716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5pPr>
      <a:lvl6pPr marL="204311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6pPr>
      <a:lvl7pPr marL="241458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7pPr>
      <a:lvl8pPr marL="27860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8pPr>
      <a:lvl9pPr marL="31575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9pPr>
    </p:bodyStyle>
    <p:otherStyle>
      <a:defPPr>
        <a:defRPr lang="en-US"/>
      </a:defPPr>
      <a:lvl1pPr marL="0" algn="l" defTabSz="742950" rtl="0" eaLnBrk="1" latinLnBrk="0" hangingPunct="1">
        <a:defRPr sz="1463" kern="1200">
          <a:solidFill>
            <a:schemeClr val="tx1"/>
          </a:solidFill>
          <a:latin typeface="+mn-lt"/>
          <a:ea typeface="+mn-ea"/>
          <a:cs typeface="+mn-cs"/>
        </a:defRPr>
      </a:lvl1pPr>
      <a:lvl2pPr marL="371475" algn="l" defTabSz="742950" rtl="0" eaLnBrk="1" latinLnBrk="0" hangingPunct="1">
        <a:defRPr sz="1463" kern="1200">
          <a:solidFill>
            <a:schemeClr val="tx1"/>
          </a:solidFill>
          <a:latin typeface="+mn-lt"/>
          <a:ea typeface="+mn-ea"/>
          <a:cs typeface="+mn-cs"/>
        </a:defRPr>
      </a:lvl2pPr>
      <a:lvl3pPr marL="742950" algn="l" defTabSz="742950" rtl="0" eaLnBrk="1" latinLnBrk="0" hangingPunct="1">
        <a:defRPr sz="1463" kern="1200">
          <a:solidFill>
            <a:schemeClr val="tx1"/>
          </a:solidFill>
          <a:latin typeface="+mn-lt"/>
          <a:ea typeface="+mn-ea"/>
          <a:cs typeface="+mn-cs"/>
        </a:defRPr>
      </a:lvl3pPr>
      <a:lvl4pPr marL="1114425" algn="l" defTabSz="742950" rtl="0" eaLnBrk="1" latinLnBrk="0" hangingPunct="1">
        <a:defRPr sz="1463" kern="1200">
          <a:solidFill>
            <a:schemeClr val="tx1"/>
          </a:solidFill>
          <a:latin typeface="+mn-lt"/>
          <a:ea typeface="+mn-ea"/>
          <a:cs typeface="+mn-cs"/>
        </a:defRPr>
      </a:lvl4pPr>
      <a:lvl5pPr marL="1485900" algn="l" defTabSz="742950" rtl="0" eaLnBrk="1" latinLnBrk="0" hangingPunct="1">
        <a:defRPr sz="1463" kern="1200">
          <a:solidFill>
            <a:schemeClr val="tx1"/>
          </a:solidFill>
          <a:latin typeface="+mn-lt"/>
          <a:ea typeface="+mn-ea"/>
          <a:cs typeface="+mn-cs"/>
        </a:defRPr>
      </a:lvl5pPr>
      <a:lvl6pPr marL="1857375" algn="l" defTabSz="742950" rtl="0" eaLnBrk="1" latinLnBrk="0" hangingPunct="1">
        <a:defRPr sz="1463" kern="1200">
          <a:solidFill>
            <a:schemeClr val="tx1"/>
          </a:solidFill>
          <a:latin typeface="+mn-lt"/>
          <a:ea typeface="+mn-ea"/>
          <a:cs typeface="+mn-cs"/>
        </a:defRPr>
      </a:lvl6pPr>
      <a:lvl7pPr marL="2228850" algn="l" defTabSz="742950" rtl="0" eaLnBrk="1" latinLnBrk="0" hangingPunct="1">
        <a:defRPr sz="1463" kern="1200">
          <a:solidFill>
            <a:schemeClr val="tx1"/>
          </a:solidFill>
          <a:latin typeface="+mn-lt"/>
          <a:ea typeface="+mn-ea"/>
          <a:cs typeface="+mn-cs"/>
        </a:defRPr>
      </a:lvl7pPr>
      <a:lvl8pPr marL="2600325" algn="l" defTabSz="742950" rtl="0" eaLnBrk="1" latinLnBrk="0" hangingPunct="1">
        <a:defRPr sz="1463" kern="1200">
          <a:solidFill>
            <a:schemeClr val="tx1"/>
          </a:solidFill>
          <a:latin typeface="+mn-lt"/>
          <a:ea typeface="+mn-ea"/>
          <a:cs typeface="+mn-cs"/>
        </a:defRPr>
      </a:lvl8pPr>
      <a:lvl9pPr marL="2971800" algn="l" defTabSz="742950" rtl="0" eaLnBrk="1" latinLnBrk="0" hangingPunct="1">
        <a:defRPr sz="146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6" name="Google Shape;46;p1"/>
          <p:cNvSpPr txBox="1"/>
          <p:nvPr/>
        </p:nvSpPr>
        <p:spPr>
          <a:xfrm>
            <a:off x="7067909" y="-47835"/>
            <a:ext cx="2901710" cy="144650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100"/>
              <a:buFont typeface="Arial"/>
              <a:buNone/>
            </a:pPr>
            <a:r>
              <a:rPr lang="en-GB" sz="4400" b="1" i="0" u="sng" strike="noStrike" cap="none" dirty="0">
                <a:solidFill>
                  <a:schemeClr val="dk1"/>
                </a:solidFill>
                <a:latin typeface="Century Gothic"/>
                <a:ea typeface="Century Gothic"/>
                <a:cs typeface="Century Gothic"/>
                <a:sym typeface="Century Gothic"/>
              </a:rPr>
              <a:t>Benin Kingdom</a:t>
            </a:r>
          </a:p>
        </p:txBody>
      </p:sp>
      <p:sp>
        <p:nvSpPr>
          <p:cNvPr id="52" name="Google Shape;52;p1"/>
          <p:cNvSpPr txBox="1"/>
          <p:nvPr/>
        </p:nvSpPr>
        <p:spPr>
          <a:xfrm>
            <a:off x="5507513" y="5845375"/>
            <a:ext cx="4068900" cy="369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endParaRPr sz="1800" b="0" i="0" u="none" strike="noStrike" cap="none">
              <a:solidFill>
                <a:srgbClr val="000000"/>
              </a:solidFill>
              <a:latin typeface="Arial"/>
              <a:ea typeface="Arial"/>
              <a:cs typeface="Arial"/>
              <a:sym typeface="Arial"/>
            </a:endParaRPr>
          </a:p>
        </p:txBody>
      </p:sp>
      <p:sp>
        <p:nvSpPr>
          <p:cNvPr id="57" name="Google Shape;57;p1"/>
          <p:cNvSpPr txBox="1"/>
          <p:nvPr/>
        </p:nvSpPr>
        <p:spPr>
          <a:xfrm>
            <a:off x="5574714" y="5561987"/>
            <a:ext cx="4085700" cy="686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1026" name="Picture 2">
            <a:extLst>
              <a:ext uri="{FF2B5EF4-FFF2-40B4-BE49-F238E27FC236}">
                <a16:creationId xmlns:a16="http://schemas.microsoft.com/office/drawing/2014/main" id="{AC9C5515-EF0B-FCDA-8B41-321BE9EAD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587" y="5005275"/>
            <a:ext cx="9246826" cy="1655522"/>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5" name="Straight Arrow Connector 4">
            <a:extLst>
              <a:ext uri="{FF2B5EF4-FFF2-40B4-BE49-F238E27FC236}">
                <a16:creationId xmlns:a16="http://schemas.microsoft.com/office/drawing/2014/main" id="{B5D34B5D-C5A0-C1AB-48EC-292AEF2E4B5A}"/>
              </a:ext>
            </a:extLst>
          </p:cNvPr>
          <p:cNvCxnSpPr>
            <a:cxnSpLocks/>
          </p:cNvCxnSpPr>
          <p:nvPr/>
        </p:nvCxnSpPr>
        <p:spPr>
          <a:xfrm flipH="1">
            <a:off x="5161828" y="5093664"/>
            <a:ext cx="11760" cy="55941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Google Shape;54;p1">
            <a:extLst>
              <a:ext uri="{FF2B5EF4-FFF2-40B4-BE49-F238E27FC236}">
                <a16:creationId xmlns:a16="http://schemas.microsoft.com/office/drawing/2014/main" id="{381A7B7D-D8E6-A4EB-0F50-E273CC24A62C}"/>
              </a:ext>
            </a:extLst>
          </p:cNvPr>
          <p:cNvSpPr txBox="1"/>
          <p:nvPr/>
        </p:nvSpPr>
        <p:spPr>
          <a:xfrm>
            <a:off x="3775992" y="902518"/>
            <a:ext cx="1693200" cy="490200"/>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3000"/>
              <a:buFont typeface="Arial"/>
              <a:buNone/>
            </a:pPr>
            <a:r>
              <a:rPr lang="en-GB" i="0" u="none" strike="noStrike" cap="none" dirty="0">
                <a:solidFill>
                  <a:srgbClr val="000000"/>
                </a:solidFill>
                <a:latin typeface="Century Gothic"/>
                <a:ea typeface="Century Gothic"/>
                <a:cs typeface="Century Gothic"/>
                <a:sym typeface="Century Gothic"/>
              </a:rPr>
              <a:t>Oba</a:t>
            </a:r>
            <a:endParaRPr i="0" u="none" strike="noStrike" cap="none" dirty="0">
              <a:solidFill>
                <a:srgbClr val="000000"/>
              </a:solidFill>
              <a:latin typeface="Short Stack"/>
              <a:ea typeface="Short Stack"/>
              <a:cs typeface="Short Stack"/>
              <a:sym typeface="Short Stack"/>
            </a:endParaRPr>
          </a:p>
        </p:txBody>
      </p:sp>
      <p:pic>
        <p:nvPicPr>
          <p:cNvPr id="3" name="Picture 2" descr="The image illustrates the historical trade routes and goods exchanged between Africa and Europe, including the Sahara Desert, Timbuktu, the River Niger, Benin City, and the Atlantic Ocean.&#10;&#10;AI-generated content may be incorrect.">
            <a:extLst>
              <a:ext uri="{FF2B5EF4-FFF2-40B4-BE49-F238E27FC236}">
                <a16:creationId xmlns:a16="http://schemas.microsoft.com/office/drawing/2014/main" id="{A5317E41-B1BE-07DB-9239-0C6870E7ACE6}"/>
              </a:ext>
            </a:extLst>
          </p:cNvPr>
          <p:cNvPicPr>
            <a:picLocks noChangeAspect="1"/>
          </p:cNvPicPr>
          <p:nvPr/>
        </p:nvPicPr>
        <p:blipFill>
          <a:blip r:embed="rId4"/>
          <a:srcRect l="53463"/>
          <a:stretch>
            <a:fillRect/>
          </a:stretch>
        </p:blipFill>
        <p:spPr>
          <a:xfrm>
            <a:off x="7246188" y="1396242"/>
            <a:ext cx="2396700" cy="1759876"/>
          </a:xfrm>
          <a:prstGeom prst="rect">
            <a:avLst/>
          </a:prstGeom>
        </p:spPr>
      </p:pic>
      <p:pic>
        <p:nvPicPr>
          <p:cNvPr id="6" name="Picture 5">
            <a:extLst>
              <a:ext uri="{FF2B5EF4-FFF2-40B4-BE49-F238E27FC236}">
                <a16:creationId xmlns:a16="http://schemas.microsoft.com/office/drawing/2014/main" id="{E646DA50-7DE3-F7B9-C707-D23FF524E212}"/>
              </a:ext>
            </a:extLst>
          </p:cNvPr>
          <p:cNvPicPr>
            <a:picLocks noChangeAspect="1"/>
          </p:cNvPicPr>
          <p:nvPr/>
        </p:nvPicPr>
        <p:blipFill>
          <a:blip r:embed="rId4"/>
          <a:srcRect l="448" t="6581" r="46362" b="2128"/>
          <a:stretch>
            <a:fillRect/>
          </a:stretch>
        </p:blipFill>
        <p:spPr>
          <a:xfrm>
            <a:off x="7246188" y="3408386"/>
            <a:ext cx="2481147" cy="1455195"/>
          </a:xfrm>
          <a:prstGeom prst="rect">
            <a:avLst/>
          </a:prstGeom>
        </p:spPr>
      </p:pic>
      <p:pic>
        <p:nvPicPr>
          <p:cNvPr id="13" name="Picture 12" descr="The image depicts a textual correction clarifying that the historical Benin Kingdom differs from the contemporary nation of Benin.&#10;&#10;AI-generated content may be incorrect.">
            <a:extLst>
              <a:ext uri="{FF2B5EF4-FFF2-40B4-BE49-F238E27FC236}">
                <a16:creationId xmlns:a16="http://schemas.microsoft.com/office/drawing/2014/main" id="{37258477-A35B-E809-88D8-BFC4A4E40375}"/>
              </a:ext>
            </a:extLst>
          </p:cNvPr>
          <p:cNvPicPr>
            <a:picLocks noChangeAspect="1"/>
          </p:cNvPicPr>
          <p:nvPr/>
        </p:nvPicPr>
        <p:blipFill>
          <a:blip r:embed="rId5"/>
          <a:stretch>
            <a:fillRect/>
          </a:stretch>
        </p:blipFill>
        <p:spPr>
          <a:xfrm>
            <a:off x="7871466" y="3096165"/>
            <a:ext cx="1906779" cy="530485"/>
          </a:xfrm>
          <a:prstGeom prst="rect">
            <a:avLst/>
          </a:prstGeom>
        </p:spPr>
      </p:pic>
      <p:pic>
        <p:nvPicPr>
          <p:cNvPr id="16" name="Picture 15" descr="Timeline: Formation of Igodomigodo kingdom (900 CE), construction of walls (900-1460 CE), rise of Oba royalty (1180 CE), Portuguese contact (1485 CE), trade with Europeans (1514 CE), decline due to internal conflict (1700 CE), British abolition of slave trade (1807 CE), British occupation (1897 CE).&#10;&#10;AI-generated content may be incorrect.">
            <a:extLst>
              <a:ext uri="{FF2B5EF4-FFF2-40B4-BE49-F238E27FC236}">
                <a16:creationId xmlns:a16="http://schemas.microsoft.com/office/drawing/2014/main" id="{B01ADD04-402A-B2D6-325E-15EF2A17EC42}"/>
              </a:ext>
            </a:extLst>
          </p:cNvPr>
          <p:cNvPicPr>
            <a:picLocks noChangeAspect="1"/>
          </p:cNvPicPr>
          <p:nvPr/>
        </p:nvPicPr>
        <p:blipFill>
          <a:blip r:embed="rId6"/>
          <a:stretch>
            <a:fillRect/>
          </a:stretch>
        </p:blipFill>
        <p:spPr>
          <a:xfrm>
            <a:off x="127755" y="80041"/>
            <a:ext cx="2653605" cy="4783539"/>
          </a:xfrm>
          <a:prstGeom prst="rect">
            <a:avLst/>
          </a:prstGeom>
        </p:spPr>
      </p:pic>
      <p:pic>
        <p:nvPicPr>
          <p:cNvPr id="19" name="Picture 18" descr="The image depicts a map highlighting the locations of Lagos and Benin in Nigeria, with the Niger River and a scale bar indicating 500 kilometers.&#10;&#10;AI-generated content may be incorrect.">
            <a:extLst>
              <a:ext uri="{FF2B5EF4-FFF2-40B4-BE49-F238E27FC236}">
                <a16:creationId xmlns:a16="http://schemas.microsoft.com/office/drawing/2014/main" id="{48280EB7-E758-8196-5D4E-2113138ACFB0}"/>
              </a:ext>
            </a:extLst>
          </p:cNvPr>
          <p:cNvPicPr>
            <a:picLocks noChangeAspect="1"/>
          </p:cNvPicPr>
          <p:nvPr/>
        </p:nvPicPr>
        <p:blipFill>
          <a:blip r:embed="rId7"/>
          <a:stretch>
            <a:fillRect/>
          </a:stretch>
        </p:blipFill>
        <p:spPr>
          <a:xfrm>
            <a:off x="2995131" y="80041"/>
            <a:ext cx="1005582" cy="895177"/>
          </a:xfrm>
          <a:prstGeom prst="rect">
            <a:avLst/>
          </a:prstGeom>
        </p:spPr>
      </p:pic>
      <p:sp>
        <p:nvSpPr>
          <p:cNvPr id="20" name="Google Shape;54;p1">
            <a:extLst>
              <a:ext uri="{FF2B5EF4-FFF2-40B4-BE49-F238E27FC236}">
                <a16:creationId xmlns:a16="http://schemas.microsoft.com/office/drawing/2014/main" id="{7F625241-57B9-2A44-2B41-BC8C0154372F}"/>
              </a:ext>
            </a:extLst>
          </p:cNvPr>
          <p:cNvSpPr txBox="1"/>
          <p:nvPr/>
        </p:nvSpPr>
        <p:spPr>
          <a:xfrm>
            <a:off x="2701337" y="915433"/>
            <a:ext cx="1693200" cy="490200"/>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3000"/>
              <a:buFont typeface="Arial"/>
              <a:buNone/>
            </a:pPr>
            <a:r>
              <a:rPr lang="en-GB" i="0" u="none" strike="noStrike" cap="none" dirty="0">
                <a:solidFill>
                  <a:srgbClr val="000000"/>
                </a:solidFill>
                <a:latin typeface="Century Gothic"/>
                <a:ea typeface="Century Gothic"/>
                <a:cs typeface="Century Gothic"/>
                <a:sym typeface="Century Gothic"/>
              </a:rPr>
              <a:t>Empire</a:t>
            </a:r>
            <a:endParaRPr i="0" u="none" strike="noStrike" cap="none" dirty="0">
              <a:solidFill>
                <a:srgbClr val="000000"/>
              </a:solidFill>
              <a:latin typeface="Short Stack"/>
              <a:ea typeface="Short Stack"/>
              <a:cs typeface="Short Stack"/>
              <a:sym typeface="Short Stack"/>
            </a:endParaRPr>
          </a:p>
        </p:txBody>
      </p:sp>
      <p:pic>
        <p:nvPicPr>
          <p:cNvPr id="24" name="Picture 23" descr="The image depicts a metallic sculpture with intricate geometric patterns and a distinctive headgear, showcasing detailed craftsmanship.&#10;&#10;AI-generated content may be incorrect.">
            <a:extLst>
              <a:ext uri="{FF2B5EF4-FFF2-40B4-BE49-F238E27FC236}">
                <a16:creationId xmlns:a16="http://schemas.microsoft.com/office/drawing/2014/main" id="{DD7C5628-24C7-D2C8-3F1F-90C5B777B8BC}"/>
              </a:ext>
            </a:extLst>
          </p:cNvPr>
          <p:cNvPicPr>
            <a:picLocks noChangeAspect="1"/>
          </p:cNvPicPr>
          <p:nvPr/>
        </p:nvPicPr>
        <p:blipFill>
          <a:blip r:embed="rId8"/>
          <a:stretch>
            <a:fillRect/>
          </a:stretch>
        </p:blipFill>
        <p:spPr>
          <a:xfrm>
            <a:off x="4327416" y="134613"/>
            <a:ext cx="702119" cy="827645"/>
          </a:xfrm>
          <a:prstGeom prst="rect">
            <a:avLst/>
          </a:prstGeom>
        </p:spPr>
      </p:pic>
      <p:pic>
        <p:nvPicPr>
          <p:cNvPr id="25" name="Picture 24" descr="The image showcases a picturesque medieval castle with distinctive, colorful, and ornate towers, set against a serene, reflective pond and surrounded by lush greenery.&#10;&#10;AI-generated content may be incorrect.">
            <a:extLst>
              <a:ext uri="{FF2B5EF4-FFF2-40B4-BE49-F238E27FC236}">
                <a16:creationId xmlns:a16="http://schemas.microsoft.com/office/drawing/2014/main" id="{6A610437-2B09-7874-8ACD-6956B3DF895C}"/>
              </a:ext>
            </a:extLst>
          </p:cNvPr>
          <p:cNvPicPr>
            <a:picLocks noChangeAspect="1"/>
          </p:cNvPicPr>
          <p:nvPr/>
        </p:nvPicPr>
        <p:blipFill>
          <a:blip r:embed="rId9"/>
          <a:stretch>
            <a:fillRect/>
          </a:stretch>
        </p:blipFill>
        <p:spPr>
          <a:xfrm>
            <a:off x="5454820" y="158364"/>
            <a:ext cx="1428980" cy="662527"/>
          </a:xfrm>
          <a:prstGeom prst="rect">
            <a:avLst/>
          </a:prstGeom>
        </p:spPr>
      </p:pic>
      <p:sp>
        <p:nvSpPr>
          <p:cNvPr id="27" name="Google Shape;54;p1">
            <a:extLst>
              <a:ext uri="{FF2B5EF4-FFF2-40B4-BE49-F238E27FC236}">
                <a16:creationId xmlns:a16="http://schemas.microsoft.com/office/drawing/2014/main" id="{385E71E8-C0A6-876B-C283-C21CCAB1F3D4}"/>
              </a:ext>
            </a:extLst>
          </p:cNvPr>
          <p:cNvSpPr txBox="1"/>
          <p:nvPr/>
        </p:nvSpPr>
        <p:spPr>
          <a:xfrm>
            <a:off x="5342110" y="711198"/>
            <a:ext cx="1693200" cy="490200"/>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3000"/>
              <a:buFont typeface="Arial"/>
              <a:buNone/>
            </a:pPr>
            <a:r>
              <a:rPr lang="en-GB" dirty="0">
                <a:solidFill>
                  <a:srgbClr val="000000"/>
                </a:solidFill>
                <a:latin typeface="Century Gothic"/>
                <a:ea typeface="Short Stack"/>
                <a:cs typeface="Short Stack"/>
                <a:sym typeface="Century Gothic"/>
              </a:rPr>
              <a:t>moat</a:t>
            </a:r>
            <a:endParaRPr i="0" u="none" strike="noStrike" cap="none" dirty="0">
              <a:solidFill>
                <a:srgbClr val="000000"/>
              </a:solidFill>
              <a:latin typeface="Short Stack"/>
              <a:ea typeface="Short Stack"/>
              <a:cs typeface="Short Stack"/>
              <a:sym typeface="Short Stack"/>
            </a:endParaRPr>
          </a:p>
        </p:txBody>
      </p:sp>
      <p:pic>
        <p:nvPicPr>
          <p:cNvPr id="29" name="Picture 28" descr="The image depicts a medieval castle-like structure on a small island surrounded by a blue ocean.&#10;&#10;AI-generated content may be incorrect.">
            <a:extLst>
              <a:ext uri="{FF2B5EF4-FFF2-40B4-BE49-F238E27FC236}">
                <a16:creationId xmlns:a16="http://schemas.microsoft.com/office/drawing/2014/main" id="{57A11065-A778-58A4-FA29-2EAE269B3B62}"/>
              </a:ext>
            </a:extLst>
          </p:cNvPr>
          <p:cNvPicPr>
            <a:picLocks noChangeAspect="1"/>
          </p:cNvPicPr>
          <p:nvPr/>
        </p:nvPicPr>
        <p:blipFill>
          <a:blip r:embed="rId10"/>
          <a:stretch>
            <a:fillRect/>
          </a:stretch>
        </p:blipFill>
        <p:spPr>
          <a:xfrm>
            <a:off x="2902144" y="1374569"/>
            <a:ext cx="1191556" cy="595778"/>
          </a:xfrm>
          <a:prstGeom prst="rect">
            <a:avLst/>
          </a:prstGeom>
        </p:spPr>
      </p:pic>
      <p:sp>
        <p:nvSpPr>
          <p:cNvPr id="31" name="Google Shape;54;p1">
            <a:extLst>
              <a:ext uri="{FF2B5EF4-FFF2-40B4-BE49-F238E27FC236}">
                <a16:creationId xmlns:a16="http://schemas.microsoft.com/office/drawing/2014/main" id="{661D50A6-D6AB-FCD2-4166-2CBF721E0BA3}"/>
              </a:ext>
            </a:extLst>
          </p:cNvPr>
          <p:cNvSpPr txBox="1"/>
          <p:nvPr/>
        </p:nvSpPr>
        <p:spPr>
          <a:xfrm>
            <a:off x="2651322" y="1879498"/>
            <a:ext cx="1693200" cy="490200"/>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3000"/>
              <a:buFont typeface="Arial"/>
              <a:buNone/>
            </a:pPr>
            <a:r>
              <a:rPr lang="en-GB" dirty="0">
                <a:solidFill>
                  <a:srgbClr val="000000"/>
                </a:solidFill>
                <a:latin typeface="Century Gothic"/>
                <a:ea typeface="Short Stack"/>
                <a:cs typeface="Short Stack"/>
                <a:sym typeface="Century Gothic"/>
              </a:rPr>
              <a:t>kingdom</a:t>
            </a:r>
            <a:endParaRPr i="0" u="none" strike="noStrike" cap="none" dirty="0">
              <a:solidFill>
                <a:srgbClr val="000000"/>
              </a:solidFill>
              <a:latin typeface="Short Stack"/>
              <a:ea typeface="Short Stack"/>
              <a:cs typeface="Short Stack"/>
              <a:sym typeface="Short Stack"/>
            </a:endParaRPr>
          </a:p>
        </p:txBody>
      </p:sp>
      <p:pic>
        <p:nvPicPr>
          <p:cNvPr id="33" name="Picture 32" descr="The image depicts a person wearing a red shirt and blue overalls, holding a broom and a pair of shears, standing amidst various gardening tools, with an energetic, ready-to-work pose.&#10;&#10;AI-generated content may be incorrect.">
            <a:extLst>
              <a:ext uri="{FF2B5EF4-FFF2-40B4-BE49-F238E27FC236}">
                <a16:creationId xmlns:a16="http://schemas.microsoft.com/office/drawing/2014/main" id="{5265528A-0A56-EFFC-1AAC-22090DC8F606}"/>
              </a:ext>
            </a:extLst>
          </p:cNvPr>
          <p:cNvPicPr>
            <a:picLocks noChangeAspect="1"/>
          </p:cNvPicPr>
          <p:nvPr/>
        </p:nvPicPr>
        <p:blipFill>
          <a:blip r:embed="rId11"/>
          <a:stretch>
            <a:fillRect/>
          </a:stretch>
        </p:blipFill>
        <p:spPr>
          <a:xfrm>
            <a:off x="4535607" y="1297244"/>
            <a:ext cx="745326" cy="740668"/>
          </a:xfrm>
          <a:prstGeom prst="rect">
            <a:avLst/>
          </a:prstGeom>
        </p:spPr>
      </p:pic>
      <p:sp>
        <p:nvSpPr>
          <p:cNvPr id="35" name="Google Shape;54;p1">
            <a:extLst>
              <a:ext uri="{FF2B5EF4-FFF2-40B4-BE49-F238E27FC236}">
                <a16:creationId xmlns:a16="http://schemas.microsoft.com/office/drawing/2014/main" id="{13F0D366-E454-D869-65EF-94DF4DA0CFE3}"/>
              </a:ext>
            </a:extLst>
          </p:cNvPr>
          <p:cNvSpPr txBox="1"/>
          <p:nvPr/>
        </p:nvSpPr>
        <p:spPr>
          <a:xfrm>
            <a:off x="5417631" y="1824574"/>
            <a:ext cx="1693200" cy="490200"/>
          </a:xfrm>
          <a:prstGeom prst="rect">
            <a:avLst/>
          </a:prstGeom>
          <a:noFill/>
          <a:ln>
            <a:noFill/>
          </a:ln>
        </p:spPr>
        <p:txBody>
          <a:bodyPr spcFirstLastPara="1" wrap="square" lIns="91425" tIns="45700" rIns="91425" bIns="45700" anchor="ctr" anchorCtr="0">
            <a:normAutofit/>
          </a:bodyPr>
          <a:lstStyle/>
          <a:p>
            <a:pPr lvl="0" algn="ctr">
              <a:buClr>
                <a:srgbClr val="000000"/>
              </a:buClr>
              <a:buSzPts val="3000"/>
            </a:pPr>
            <a:r>
              <a:rPr lang="en-GB" dirty="0">
                <a:latin typeface="Century Gothic" panose="020B0502020202020204" pitchFamily="34" charset="0"/>
              </a:rPr>
              <a:t>wealthy</a:t>
            </a:r>
            <a:endParaRPr i="0" u="none" strike="noStrike" cap="none" dirty="0">
              <a:solidFill>
                <a:srgbClr val="000000"/>
              </a:solidFill>
              <a:latin typeface="Century Gothic" panose="020B0502020202020204" pitchFamily="34" charset="0"/>
              <a:ea typeface="Short Stack"/>
              <a:cs typeface="Short Stack"/>
              <a:sym typeface="Short Stack"/>
            </a:endParaRPr>
          </a:p>
        </p:txBody>
      </p:sp>
      <p:pic>
        <p:nvPicPr>
          <p:cNvPr id="37" name="Picture 36" descr="A person in a suit holding a large stack of money, symbolizing wealth or financial gain.&#10;&#10;AI-generated content may be incorrect.">
            <a:extLst>
              <a:ext uri="{FF2B5EF4-FFF2-40B4-BE49-F238E27FC236}">
                <a16:creationId xmlns:a16="http://schemas.microsoft.com/office/drawing/2014/main" id="{69CFB028-0001-367E-FA17-763A0D0E0342}"/>
              </a:ext>
            </a:extLst>
          </p:cNvPr>
          <p:cNvPicPr>
            <a:picLocks noChangeAspect="1"/>
          </p:cNvPicPr>
          <p:nvPr/>
        </p:nvPicPr>
        <p:blipFill>
          <a:blip r:embed="rId12"/>
          <a:stretch>
            <a:fillRect/>
          </a:stretch>
        </p:blipFill>
        <p:spPr>
          <a:xfrm>
            <a:off x="5521902" y="1210135"/>
            <a:ext cx="1361898" cy="707139"/>
          </a:xfrm>
          <a:prstGeom prst="rect">
            <a:avLst/>
          </a:prstGeom>
        </p:spPr>
      </p:pic>
      <p:sp>
        <p:nvSpPr>
          <p:cNvPr id="38" name="Google Shape;54;p1">
            <a:extLst>
              <a:ext uri="{FF2B5EF4-FFF2-40B4-BE49-F238E27FC236}">
                <a16:creationId xmlns:a16="http://schemas.microsoft.com/office/drawing/2014/main" id="{21DFE790-08BD-3CDD-FD9C-64DA807F000D}"/>
              </a:ext>
            </a:extLst>
          </p:cNvPr>
          <p:cNvSpPr txBox="1"/>
          <p:nvPr/>
        </p:nvSpPr>
        <p:spPr>
          <a:xfrm>
            <a:off x="4034477" y="1942438"/>
            <a:ext cx="1693200" cy="490200"/>
          </a:xfrm>
          <a:prstGeom prst="rect">
            <a:avLst/>
          </a:prstGeom>
          <a:noFill/>
          <a:ln>
            <a:noFill/>
          </a:ln>
        </p:spPr>
        <p:txBody>
          <a:bodyPr spcFirstLastPara="1" wrap="square" lIns="91425" tIns="45700" rIns="91425" bIns="45700" anchor="ctr" anchorCtr="0">
            <a:normAutofit/>
          </a:bodyPr>
          <a:lstStyle/>
          <a:p>
            <a:pPr lvl="0" algn="ctr">
              <a:buClr>
                <a:srgbClr val="000000"/>
              </a:buClr>
              <a:buSzPts val="3000"/>
            </a:pPr>
            <a:r>
              <a:rPr lang="en-GB" dirty="0">
                <a:latin typeface="Century Gothic" panose="020B0502020202020204" pitchFamily="34" charset="0"/>
              </a:rPr>
              <a:t>industrious</a:t>
            </a:r>
            <a:endParaRPr i="0" u="none" strike="noStrike" cap="none" dirty="0">
              <a:solidFill>
                <a:srgbClr val="000000"/>
              </a:solidFill>
              <a:latin typeface="Century Gothic" panose="020B0502020202020204" pitchFamily="34" charset="0"/>
              <a:ea typeface="Short Stack"/>
              <a:cs typeface="Short Stack"/>
              <a:sym typeface="Short Stack"/>
            </a:endParaRPr>
          </a:p>
        </p:txBody>
      </p:sp>
      <p:pic>
        <p:nvPicPr>
          <p:cNvPr id="39" name="Picture 38" descr="AM&#10;&#10;AI-generated content may be incorrect.">
            <a:extLst>
              <a:ext uri="{FF2B5EF4-FFF2-40B4-BE49-F238E27FC236}">
                <a16:creationId xmlns:a16="http://schemas.microsoft.com/office/drawing/2014/main" id="{E02B0BA5-3E05-0D3E-BD8A-E72DC2ACC12D}"/>
              </a:ext>
            </a:extLst>
          </p:cNvPr>
          <p:cNvPicPr>
            <a:picLocks noChangeAspect="1"/>
          </p:cNvPicPr>
          <p:nvPr/>
        </p:nvPicPr>
        <p:blipFill>
          <a:blip r:embed="rId13"/>
          <a:stretch>
            <a:fillRect/>
          </a:stretch>
        </p:blipFill>
        <p:spPr>
          <a:xfrm>
            <a:off x="3026100" y="2429483"/>
            <a:ext cx="974613" cy="649191"/>
          </a:xfrm>
          <a:prstGeom prst="rect">
            <a:avLst/>
          </a:prstGeom>
        </p:spPr>
      </p:pic>
      <p:sp>
        <p:nvSpPr>
          <p:cNvPr id="40" name="Google Shape;54;p1">
            <a:extLst>
              <a:ext uri="{FF2B5EF4-FFF2-40B4-BE49-F238E27FC236}">
                <a16:creationId xmlns:a16="http://schemas.microsoft.com/office/drawing/2014/main" id="{1A9B937E-4833-C459-C767-47968100C4AF}"/>
              </a:ext>
            </a:extLst>
          </p:cNvPr>
          <p:cNvSpPr txBox="1"/>
          <p:nvPr/>
        </p:nvSpPr>
        <p:spPr>
          <a:xfrm>
            <a:off x="2701337" y="3011564"/>
            <a:ext cx="1598534" cy="758239"/>
          </a:xfrm>
          <a:prstGeom prst="rect">
            <a:avLst/>
          </a:prstGeom>
          <a:noFill/>
          <a:ln>
            <a:noFill/>
          </a:ln>
        </p:spPr>
        <p:txBody>
          <a:bodyPr spcFirstLastPara="1" wrap="square" lIns="91425" tIns="45700" rIns="91425" bIns="45700" anchor="ctr" anchorCtr="0">
            <a:normAutofit/>
          </a:bodyPr>
          <a:lstStyle/>
          <a:p>
            <a:pPr lvl="0" algn="ctr">
              <a:buClr>
                <a:srgbClr val="000000"/>
              </a:buClr>
              <a:buSzPts val="3000"/>
            </a:pPr>
            <a:r>
              <a:rPr lang="en-GB" dirty="0">
                <a:latin typeface="Century Gothic" panose="020B0502020202020204" pitchFamily="34" charset="0"/>
              </a:rPr>
              <a:t>enslaved people</a:t>
            </a:r>
            <a:endParaRPr i="0" u="none" strike="noStrike" cap="none" dirty="0">
              <a:solidFill>
                <a:srgbClr val="000000"/>
              </a:solidFill>
              <a:latin typeface="Century Gothic" panose="020B0502020202020204" pitchFamily="34" charset="0"/>
              <a:ea typeface="Short Stack"/>
              <a:cs typeface="Short Stack"/>
              <a:sym typeface="Short Stack"/>
            </a:endParaRPr>
          </a:p>
        </p:txBody>
      </p:sp>
      <p:pic>
        <p:nvPicPr>
          <p:cNvPr id="43" name="Picture 42" descr="The image depicts a vast, organized field of white cotton plants stretching into the horizon under a clear blue sky.&#10;&#10;AI-generated content may be incorrect.">
            <a:extLst>
              <a:ext uri="{FF2B5EF4-FFF2-40B4-BE49-F238E27FC236}">
                <a16:creationId xmlns:a16="http://schemas.microsoft.com/office/drawing/2014/main" id="{384FE54C-1776-C7BC-BC92-6D487202E086}"/>
              </a:ext>
            </a:extLst>
          </p:cNvPr>
          <p:cNvPicPr>
            <a:picLocks noChangeAspect="1"/>
          </p:cNvPicPr>
          <p:nvPr/>
        </p:nvPicPr>
        <p:blipFill>
          <a:blip r:embed="rId14"/>
          <a:stretch>
            <a:fillRect/>
          </a:stretch>
        </p:blipFill>
        <p:spPr>
          <a:xfrm>
            <a:off x="4299871" y="2484393"/>
            <a:ext cx="1055071" cy="612010"/>
          </a:xfrm>
          <a:prstGeom prst="rect">
            <a:avLst/>
          </a:prstGeom>
        </p:spPr>
      </p:pic>
      <p:sp>
        <p:nvSpPr>
          <p:cNvPr id="45" name="TextBox 44">
            <a:extLst>
              <a:ext uri="{FF2B5EF4-FFF2-40B4-BE49-F238E27FC236}">
                <a16:creationId xmlns:a16="http://schemas.microsoft.com/office/drawing/2014/main" id="{A4E197C8-BCA6-54EB-AC68-0675536938C0}"/>
              </a:ext>
            </a:extLst>
          </p:cNvPr>
          <p:cNvSpPr txBox="1"/>
          <p:nvPr/>
        </p:nvSpPr>
        <p:spPr>
          <a:xfrm>
            <a:off x="3929021" y="2540450"/>
            <a:ext cx="1865782" cy="1477328"/>
          </a:xfrm>
          <a:prstGeom prst="rect">
            <a:avLst/>
          </a:prstGeom>
          <a:noFill/>
        </p:spPr>
        <p:txBody>
          <a:bodyPr wrap="square">
            <a:spAutoFit/>
          </a:bodyPr>
          <a:lstStyle/>
          <a:p>
            <a:pPr>
              <a:buNone/>
            </a:pPr>
            <a:br>
              <a:rPr lang="en-GB" b="0" dirty="0">
                <a:effectLst/>
              </a:rPr>
            </a:br>
            <a:endParaRPr lang="en-GB" b="0" dirty="0">
              <a:effectLst/>
            </a:endParaRPr>
          </a:p>
          <a:p>
            <a:pPr algn="ctr"/>
            <a:r>
              <a:rPr lang="en-GB" dirty="0">
                <a:latin typeface="Century Gothic" panose="020B0502020202020204" pitchFamily="34" charset="0"/>
              </a:rPr>
              <a:t>plantations</a:t>
            </a:r>
            <a:endParaRPr lang="en-GB" b="0" dirty="0">
              <a:effectLst/>
              <a:latin typeface="Century Gothic" panose="020B0502020202020204" pitchFamily="34" charset="0"/>
            </a:endParaRPr>
          </a:p>
          <a:p>
            <a:pPr>
              <a:buNone/>
            </a:pPr>
            <a:br>
              <a:rPr lang="en-GB" dirty="0"/>
            </a:br>
            <a:endParaRPr lang="en-GB" dirty="0"/>
          </a:p>
        </p:txBody>
      </p:sp>
      <p:pic>
        <p:nvPicPr>
          <p:cNvPr id="47" name="Picture 46" descr="The image depicts a historical coastal scene with soldiers on horseback, a wooden ship with sails, and a fort-like structure, all set against a backdrop of a serene, forested landscape.&#10;&#10;AI-generated content may be incorrect.">
            <a:extLst>
              <a:ext uri="{FF2B5EF4-FFF2-40B4-BE49-F238E27FC236}">
                <a16:creationId xmlns:a16="http://schemas.microsoft.com/office/drawing/2014/main" id="{D60BBFEC-C402-9763-2BF4-48EC9DFCF391}"/>
              </a:ext>
            </a:extLst>
          </p:cNvPr>
          <p:cNvPicPr>
            <a:picLocks noChangeAspect="1"/>
          </p:cNvPicPr>
          <p:nvPr/>
        </p:nvPicPr>
        <p:blipFill>
          <a:blip r:embed="rId15"/>
          <a:stretch>
            <a:fillRect/>
          </a:stretch>
        </p:blipFill>
        <p:spPr>
          <a:xfrm>
            <a:off x="5773029" y="2389955"/>
            <a:ext cx="1055071" cy="734154"/>
          </a:xfrm>
          <a:prstGeom prst="rect">
            <a:avLst/>
          </a:prstGeom>
        </p:spPr>
      </p:pic>
      <p:sp>
        <p:nvSpPr>
          <p:cNvPr id="48" name="TextBox 47">
            <a:extLst>
              <a:ext uri="{FF2B5EF4-FFF2-40B4-BE49-F238E27FC236}">
                <a16:creationId xmlns:a16="http://schemas.microsoft.com/office/drawing/2014/main" id="{C100A473-5797-C455-D7C9-2452878999EF}"/>
              </a:ext>
            </a:extLst>
          </p:cNvPr>
          <p:cNvSpPr txBox="1"/>
          <p:nvPr/>
        </p:nvSpPr>
        <p:spPr>
          <a:xfrm>
            <a:off x="5069188" y="2518890"/>
            <a:ext cx="2528037" cy="1477328"/>
          </a:xfrm>
          <a:prstGeom prst="rect">
            <a:avLst/>
          </a:prstGeom>
          <a:noFill/>
        </p:spPr>
        <p:txBody>
          <a:bodyPr wrap="square">
            <a:spAutoFit/>
          </a:bodyPr>
          <a:lstStyle/>
          <a:p>
            <a:pPr>
              <a:buNone/>
            </a:pPr>
            <a:br>
              <a:rPr lang="en-GB" b="0" dirty="0">
                <a:effectLst/>
              </a:rPr>
            </a:br>
            <a:endParaRPr lang="en-GB" b="0" dirty="0">
              <a:effectLst/>
            </a:endParaRPr>
          </a:p>
          <a:p>
            <a:pPr algn="ctr" rtl="0">
              <a:buNone/>
            </a:pPr>
            <a:r>
              <a:rPr lang="en-GB" sz="1800" b="0" i="0" u="none" strike="noStrike" dirty="0">
                <a:solidFill>
                  <a:srgbClr val="000000"/>
                </a:solidFill>
                <a:effectLst/>
                <a:latin typeface="Century Gothic" panose="020B0502020202020204" pitchFamily="34" charset="0"/>
              </a:rPr>
              <a:t>colonies</a:t>
            </a:r>
            <a:endParaRPr lang="en-GB" b="0" dirty="0">
              <a:effectLst/>
            </a:endParaRPr>
          </a:p>
          <a:p>
            <a:pPr>
              <a:buNone/>
            </a:pPr>
            <a:br>
              <a:rPr lang="en-GB" dirty="0"/>
            </a:br>
            <a:endParaRPr lang="en-GB" dirty="0"/>
          </a:p>
        </p:txBody>
      </p:sp>
      <p:pic>
        <p:nvPicPr>
          <p:cNvPr id="49" name="Picture 48" descr="A person in tactical gear, including a backpack and helmet, is being carried by a military vehicle.&#10;&#10;AI-generated content may be incorrect.">
            <a:extLst>
              <a:ext uri="{FF2B5EF4-FFF2-40B4-BE49-F238E27FC236}">
                <a16:creationId xmlns:a16="http://schemas.microsoft.com/office/drawing/2014/main" id="{BAC27447-B96E-C3A0-1F46-9C2AD57F00A7}"/>
              </a:ext>
            </a:extLst>
          </p:cNvPr>
          <p:cNvPicPr>
            <a:picLocks noChangeAspect="1"/>
          </p:cNvPicPr>
          <p:nvPr/>
        </p:nvPicPr>
        <p:blipFill>
          <a:blip r:embed="rId16"/>
          <a:stretch>
            <a:fillRect/>
          </a:stretch>
        </p:blipFill>
        <p:spPr>
          <a:xfrm>
            <a:off x="3034840" y="3877420"/>
            <a:ext cx="1132333" cy="634106"/>
          </a:xfrm>
          <a:prstGeom prst="rect">
            <a:avLst/>
          </a:prstGeom>
        </p:spPr>
      </p:pic>
      <p:pic>
        <p:nvPicPr>
          <p:cNvPr id="50" name="Picture 49" descr="The hand is holding a handful of small, white, spiral-shaped seashells.&#10;&#10;AI-generated content may be incorrect.">
            <a:extLst>
              <a:ext uri="{FF2B5EF4-FFF2-40B4-BE49-F238E27FC236}">
                <a16:creationId xmlns:a16="http://schemas.microsoft.com/office/drawing/2014/main" id="{47CD65C8-B045-AB9F-BD1D-B3B95D7A66FF}"/>
              </a:ext>
            </a:extLst>
          </p:cNvPr>
          <p:cNvPicPr>
            <a:picLocks noChangeAspect="1"/>
          </p:cNvPicPr>
          <p:nvPr/>
        </p:nvPicPr>
        <p:blipFill>
          <a:blip r:embed="rId17"/>
          <a:stretch>
            <a:fillRect/>
          </a:stretch>
        </p:blipFill>
        <p:spPr>
          <a:xfrm>
            <a:off x="4619231" y="3552854"/>
            <a:ext cx="789086" cy="789086"/>
          </a:xfrm>
          <a:prstGeom prst="rect">
            <a:avLst/>
          </a:prstGeom>
        </p:spPr>
      </p:pic>
      <p:pic>
        <p:nvPicPr>
          <p:cNvPr id="51" name="Picture 50" descr="The image depicts a collection of various metal hardware items, including locks, hinges, drawers, and doorknobs, arranged neatly on a white background.&#10;&#10;AI-generated content may be incorrect.">
            <a:extLst>
              <a:ext uri="{FF2B5EF4-FFF2-40B4-BE49-F238E27FC236}">
                <a16:creationId xmlns:a16="http://schemas.microsoft.com/office/drawing/2014/main" id="{43AEC70B-D56F-8D76-3193-8DD3137550D1}"/>
              </a:ext>
            </a:extLst>
          </p:cNvPr>
          <p:cNvPicPr>
            <a:picLocks noChangeAspect="1"/>
          </p:cNvPicPr>
          <p:nvPr/>
        </p:nvPicPr>
        <p:blipFill>
          <a:blip r:embed="rId18"/>
          <a:stretch>
            <a:fillRect/>
          </a:stretch>
        </p:blipFill>
        <p:spPr>
          <a:xfrm>
            <a:off x="5602450" y="3555347"/>
            <a:ext cx="1465459" cy="832192"/>
          </a:xfrm>
          <a:prstGeom prst="rect">
            <a:avLst/>
          </a:prstGeom>
        </p:spPr>
      </p:pic>
      <p:sp>
        <p:nvSpPr>
          <p:cNvPr id="55" name="Google Shape;54;p1">
            <a:extLst>
              <a:ext uri="{FF2B5EF4-FFF2-40B4-BE49-F238E27FC236}">
                <a16:creationId xmlns:a16="http://schemas.microsoft.com/office/drawing/2014/main" id="{09894E1A-C169-86A4-1165-91651BFB4A16}"/>
              </a:ext>
            </a:extLst>
          </p:cNvPr>
          <p:cNvSpPr txBox="1"/>
          <p:nvPr/>
        </p:nvSpPr>
        <p:spPr>
          <a:xfrm>
            <a:off x="2781360" y="4453433"/>
            <a:ext cx="1693200" cy="490200"/>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3000"/>
              <a:buFont typeface="Arial"/>
              <a:buNone/>
            </a:pPr>
            <a:r>
              <a:rPr lang="en-GB" dirty="0">
                <a:solidFill>
                  <a:srgbClr val="000000"/>
                </a:solidFill>
                <a:latin typeface="Century Gothic"/>
                <a:ea typeface="Short Stack"/>
                <a:cs typeface="Short Stack"/>
                <a:sym typeface="Century Gothic"/>
              </a:rPr>
              <a:t>raided</a:t>
            </a:r>
            <a:endParaRPr i="0" u="none" strike="noStrike" cap="none" dirty="0">
              <a:solidFill>
                <a:srgbClr val="000000"/>
              </a:solidFill>
              <a:latin typeface="Short Stack"/>
              <a:ea typeface="Short Stack"/>
              <a:cs typeface="Short Stack"/>
              <a:sym typeface="Short Stack"/>
            </a:endParaRPr>
          </a:p>
        </p:txBody>
      </p:sp>
      <p:sp>
        <p:nvSpPr>
          <p:cNvPr id="56" name="Google Shape;54;p1">
            <a:extLst>
              <a:ext uri="{FF2B5EF4-FFF2-40B4-BE49-F238E27FC236}">
                <a16:creationId xmlns:a16="http://schemas.microsoft.com/office/drawing/2014/main" id="{DF77D5A7-E51B-E03B-CBE5-E137983A11A5}"/>
              </a:ext>
            </a:extLst>
          </p:cNvPr>
          <p:cNvSpPr txBox="1"/>
          <p:nvPr/>
        </p:nvSpPr>
        <p:spPr>
          <a:xfrm>
            <a:off x="5469192" y="4299699"/>
            <a:ext cx="1693200" cy="490200"/>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3000"/>
              <a:buFont typeface="Arial"/>
              <a:buNone/>
            </a:pPr>
            <a:r>
              <a:rPr lang="en-GB" dirty="0">
                <a:solidFill>
                  <a:srgbClr val="000000"/>
                </a:solidFill>
                <a:latin typeface="Century Gothic"/>
                <a:ea typeface="Short Stack"/>
                <a:cs typeface="Short Stack"/>
                <a:sym typeface="Century Gothic"/>
              </a:rPr>
              <a:t>brass</a:t>
            </a:r>
            <a:endParaRPr i="0" u="none" strike="noStrike" cap="none" dirty="0">
              <a:solidFill>
                <a:srgbClr val="000000"/>
              </a:solidFill>
              <a:latin typeface="Short Stack"/>
              <a:ea typeface="Short Stack"/>
              <a:cs typeface="Short Stack"/>
              <a:sym typeface="Short Stack"/>
            </a:endParaRPr>
          </a:p>
        </p:txBody>
      </p:sp>
      <p:sp>
        <p:nvSpPr>
          <p:cNvPr id="58" name="Google Shape;54;p1">
            <a:extLst>
              <a:ext uri="{FF2B5EF4-FFF2-40B4-BE49-F238E27FC236}">
                <a16:creationId xmlns:a16="http://schemas.microsoft.com/office/drawing/2014/main" id="{2B8E7104-EA59-83AF-9057-1FB9FB4B8BFF}"/>
              </a:ext>
            </a:extLst>
          </p:cNvPr>
          <p:cNvSpPr txBox="1"/>
          <p:nvPr/>
        </p:nvSpPr>
        <p:spPr>
          <a:xfrm>
            <a:off x="4167173" y="4360338"/>
            <a:ext cx="1693200" cy="490200"/>
          </a:xfrm>
          <a:prstGeom prst="rect">
            <a:avLst/>
          </a:prstGeom>
          <a:noFill/>
          <a:ln>
            <a:noFill/>
          </a:ln>
        </p:spPr>
        <p:txBody>
          <a:bodyPr spcFirstLastPara="1" wrap="square" lIns="91425" tIns="45700" rIns="91425" bIns="45700" anchor="ctr" anchorCtr="0">
            <a:normAutofit/>
          </a:bodyPr>
          <a:lstStyle/>
          <a:p>
            <a:pPr lvl="0" algn="ctr">
              <a:buClr>
                <a:srgbClr val="000000"/>
              </a:buClr>
              <a:buSzPts val="3000"/>
            </a:pPr>
            <a:r>
              <a:rPr lang="en-GB" dirty="0">
                <a:latin typeface="Century Gothic" panose="020B0502020202020204" pitchFamily="34" charset="0"/>
              </a:rPr>
              <a:t>cowrie shell</a:t>
            </a:r>
            <a:endParaRPr i="0" u="none" strike="noStrike" cap="none" dirty="0">
              <a:solidFill>
                <a:srgbClr val="000000"/>
              </a:solidFill>
              <a:latin typeface="Century Gothic" panose="020B0502020202020204" pitchFamily="34" charset="0"/>
              <a:ea typeface="Short Stack"/>
              <a:cs typeface="Short Stack"/>
              <a:sym typeface="Short Stack"/>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TotalTime>
  <Words>20</Words>
  <Application>Microsoft Office PowerPoint</Application>
  <PresentationFormat>A4 Paper (210x297 mm)</PresentationFormat>
  <Paragraphs>17</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Century Gothic</vt:lpstr>
      <vt:lpstr>Calibri</vt:lpstr>
      <vt:lpstr>Short Stack</vt:lpstr>
      <vt:lpstr>Aptos Display</vt:lpstr>
      <vt:lpstr>Aptos</vt:lpstr>
      <vt:lpstr>Arial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Abigail Mayhew</dc:creator>
  <cp:lastModifiedBy>Abigail Mayhew</cp:lastModifiedBy>
  <cp:revision>3</cp:revision>
  <dcterms:created xsi:type="dcterms:W3CDTF">2022-06-29T19:40:42Z</dcterms:created>
  <dcterms:modified xsi:type="dcterms:W3CDTF">2026-06-28T19:57:43Z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2020-03-30T00:00:00Z</vt:filetime>
  </property>
  <property fmtid="{D5CDD505-2E9C-101B-9397-08002B2CF9AE}" pid="3" name="LastSaved">
    <vt:filetime>2022-06-29T00:00:00Z</vt:filetime>
  </property>
</Properties>
</file>