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9906000"/>
  <p:notesSz cx="9906000" cy="6858000"/>
  <p:embeddedFontLst>
    <p:embeddedFont>
      <p:font typeface="Short Stack"/>
      <p:regular r:id="rId7"/>
    </p:embeddedFont>
    <p:embeddedFont>
      <p:font typeface="Century Gothic"/>
      <p:regular r:id="rId8"/>
      <p:bold r:id="rId9"/>
      <p:italic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12" roundtripDataSignature="AMtx7mi8UIJeol3qNfogeKTLYOaknUaSj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boldItalic.fntdata"/><Relationship Id="rId10" Type="http://schemas.openxmlformats.org/officeDocument/2006/relationships/font" Target="fonts/CenturyGothic-italic.fntdata"/><Relationship Id="rId12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ShortStack-regular.fntdata"/><Relationship Id="rId8" Type="http://schemas.openxmlformats.org/officeDocument/2006/relationships/font" Target="fonts/CenturyGothic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51325" y="514350"/>
            <a:ext cx="6604325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2" name="Google Shape;42;p1:notes"/>
          <p:cNvSpPr/>
          <p:nvPr>
            <p:ph idx="2" type="sldImg"/>
          </p:nvPr>
        </p:nvSpPr>
        <p:spPr>
          <a:xfrm>
            <a:off x="3095625" y="514350"/>
            <a:ext cx="371475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4"/>
          <p:cNvSpPr txBox="1"/>
          <p:nvPr>
            <p:ph idx="1" type="body"/>
          </p:nvPr>
        </p:nvSpPr>
        <p:spPr>
          <a:xfrm>
            <a:off x="598798" y="2826003"/>
            <a:ext cx="8708402" cy="15049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subTitle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6"/>
          <p:cNvSpPr txBox="1"/>
          <p:nvPr>
            <p:ph idx="1" type="body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2" type="body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8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9D8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/>
          <p:nvPr/>
        </p:nvSpPr>
        <p:spPr>
          <a:xfrm>
            <a:off x="0" y="0"/>
            <a:ext cx="9906000" cy="6858000"/>
          </a:xfrm>
          <a:custGeom>
            <a:rect b="b" l="l" r="r" t="t"/>
            <a:pathLst>
              <a:path extrusionOk="0" h="6858000" w="9906000">
                <a:moveTo>
                  <a:pt x="9906000" y="0"/>
                </a:moveTo>
                <a:lnTo>
                  <a:pt x="0" y="0"/>
                </a:lnTo>
                <a:lnTo>
                  <a:pt x="0" y="6857999"/>
                </a:lnTo>
                <a:lnTo>
                  <a:pt x="9906000" y="6857999"/>
                </a:lnTo>
                <a:lnTo>
                  <a:pt x="9906000" y="0"/>
                </a:lnTo>
                <a:close/>
              </a:path>
            </a:pathLst>
          </a:custGeom>
          <a:solidFill>
            <a:srgbClr val="92D050">
              <a:alpha val="23921"/>
            </a:srgbClr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3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sng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" type="body"/>
          </p:nvPr>
        </p:nvSpPr>
        <p:spPr>
          <a:xfrm>
            <a:off x="598798" y="2826003"/>
            <a:ext cx="8708402" cy="15049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3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6.png"/><Relationship Id="rId10" Type="http://schemas.openxmlformats.org/officeDocument/2006/relationships/image" Target="../media/image6.png"/><Relationship Id="rId13" Type="http://schemas.openxmlformats.org/officeDocument/2006/relationships/image" Target="../media/image8.png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15.png"/><Relationship Id="rId9" Type="http://schemas.openxmlformats.org/officeDocument/2006/relationships/image" Target="../media/image3.png"/><Relationship Id="rId15" Type="http://schemas.openxmlformats.org/officeDocument/2006/relationships/image" Target="../media/image14.png"/><Relationship Id="rId14" Type="http://schemas.openxmlformats.org/officeDocument/2006/relationships/image" Target="../media/image17.png"/><Relationship Id="rId17" Type="http://schemas.openxmlformats.org/officeDocument/2006/relationships/image" Target="../media/image7.png"/><Relationship Id="rId16" Type="http://schemas.openxmlformats.org/officeDocument/2006/relationships/image" Target="../media/image2.png"/><Relationship Id="rId5" Type="http://schemas.openxmlformats.org/officeDocument/2006/relationships/image" Target="../media/image13.png"/><Relationship Id="rId19" Type="http://schemas.openxmlformats.org/officeDocument/2006/relationships/image" Target="../media/image1.jpg"/><Relationship Id="rId6" Type="http://schemas.openxmlformats.org/officeDocument/2006/relationships/image" Target="../media/image9.png"/><Relationship Id="rId18" Type="http://schemas.openxmlformats.org/officeDocument/2006/relationships/image" Target="../media/image12.jpg"/><Relationship Id="rId7" Type="http://schemas.openxmlformats.org/officeDocument/2006/relationships/image" Target="../media/image10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"/>
          <p:cNvSpPr txBox="1"/>
          <p:nvPr/>
        </p:nvSpPr>
        <p:spPr>
          <a:xfrm>
            <a:off x="5652019" y="-47835"/>
            <a:ext cx="4317600" cy="1815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GB" sz="56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Prehistoric 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GB" sz="56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Britain</a:t>
            </a:r>
            <a:endParaRPr/>
          </a:p>
        </p:txBody>
      </p:sp>
      <p:sp>
        <p:nvSpPr>
          <p:cNvPr id="45" name="Google Shape;45;p1"/>
          <p:cNvSpPr txBox="1"/>
          <p:nvPr/>
        </p:nvSpPr>
        <p:spPr>
          <a:xfrm>
            <a:off x="5507513" y="5845375"/>
            <a:ext cx="4068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1"/>
          <p:cNvSpPr txBox="1"/>
          <p:nvPr/>
        </p:nvSpPr>
        <p:spPr>
          <a:xfrm>
            <a:off x="2179733" y="1570718"/>
            <a:ext cx="23967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bronze</a:t>
            </a:r>
            <a:endParaRPr b="0" i="0" sz="14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" name="Google Shape;47;p1"/>
          <p:cNvSpPr txBox="1"/>
          <p:nvPr/>
        </p:nvSpPr>
        <p:spPr>
          <a:xfrm>
            <a:off x="4597091" y="412528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extant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48" name="Google Shape;48;p1"/>
          <p:cNvSpPr txBox="1"/>
          <p:nvPr/>
        </p:nvSpPr>
        <p:spPr>
          <a:xfrm>
            <a:off x="5574714" y="5561987"/>
            <a:ext cx="40857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1"/>
          <p:cNvSpPr txBox="1"/>
          <p:nvPr/>
        </p:nvSpPr>
        <p:spPr>
          <a:xfrm>
            <a:off x="294537" y="703057"/>
            <a:ext cx="1568767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archaeologist 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50" name="Google Shape;5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587" y="5005275"/>
            <a:ext cx="9246826" cy="1655522"/>
          </a:xfrm>
          <a:prstGeom prst="rect">
            <a:avLst/>
          </a:prstGeom>
          <a:solidFill>
            <a:srgbClr val="ECECEC"/>
          </a:solidFill>
          <a:ln cap="sq" cmpd="sng" w="889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pic>
      <p:cxnSp>
        <p:nvCxnSpPr>
          <p:cNvPr id="51" name="Google Shape;51;p1"/>
          <p:cNvCxnSpPr/>
          <p:nvPr/>
        </p:nvCxnSpPr>
        <p:spPr>
          <a:xfrm rot="10800000">
            <a:off x="869010" y="5971375"/>
            <a:ext cx="0" cy="523336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2" name="Google Shape;52;p1"/>
          <p:cNvSpPr txBox="1"/>
          <p:nvPr/>
        </p:nvSpPr>
        <p:spPr>
          <a:xfrm>
            <a:off x="2710739" y="4382361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extinct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3" name="Google Shape;53;p1"/>
          <p:cNvSpPr txBox="1"/>
          <p:nvPr/>
        </p:nvSpPr>
        <p:spPr>
          <a:xfrm>
            <a:off x="636337" y="1871376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evolve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4" name="Google Shape;54;p1"/>
          <p:cNvSpPr txBox="1"/>
          <p:nvPr/>
        </p:nvSpPr>
        <p:spPr>
          <a:xfrm>
            <a:off x="888945" y="3135613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neanderthals</a:t>
            </a:r>
            <a:endParaRPr b="0" i="0" sz="14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" name="Google Shape;55;p1"/>
          <p:cNvSpPr txBox="1"/>
          <p:nvPr/>
        </p:nvSpPr>
        <p:spPr>
          <a:xfrm>
            <a:off x="2756063" y="276879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ore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4147050" y="1048174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Ice Age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7" name="Google Shape;57;p1"/>
          <p:cNvSpPr txBox="1"/>
          <p:nvPr/>
        </p:nvSpPr>
        <p:spPr>
          <a:xfrm>
            <a:off x="89290" y="4155922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homo sapiens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8" name="Google Shape;58;p1"/>
          <p:cNvSpPr txBox="1"/>
          <p:nvPr/>
        </p:nvSpPr>
        <p:spPr>
          <a:xfrm>
            <a:off x="4790028" y="2563978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glacier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59" name="Google Shape;5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76388" y="2112755"/>
            <a:ext cx="868616" cy="596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32583" y="2103459"/>
            <a:ext cx="912973" cy="639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85907" y="3625813"/>
            <a:ext cx="500085" cy="814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480179" y="3636557"/>
            <a:ext cx="652114" cy="801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226480" y="3648203"/>
            <a:ext cx="1077010" cy="769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8833135" y="2108619"/>
            <a:ext cx="638175" cy="639082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"/>
          <p:cNvSpPr txBox="1"/>
          <p:nvPr/>
        </p:nvSpPr>
        <p:spPr>
          <a:xfrm>
            <a:off x="7004094" y="1714255"/>
            <a:ext cx="2379637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Prehistoric animals </a:t>
            </a:r>
            <a:endParaRPr/>
          </a:p>
        </p:txBody>
      </p:sp>
      <p:sp>
        <p:nvSpPr>
          <p:cNvPr id="66" name="Google Shape;66;p1"/>
          <p:cNvSpPr txBox="1"/>
          <p:nvPr/>
        </p:nvSpPr>
        <p:spPr>
          <a:xfrm>
            <a:off x="6885907" y="3249636"/>
            <a:ext cx="2379637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Stone Age tools </a:t>
            </a:r>
            <a:endParaRPr/>
          </a:p>
        </p:txBody>
      </p:sp>
      <p:sp>
        <p:nvSpPr>
          <p:cNvPr id="67" name="Google Shape;67;p1"/>
          <p:cNvSpPr txBox="1"/>
          <p:nvPr/>
        </p:nvSpPr>
        <p:spPr>
          <a:xfrm>
            <a:off x="6418207" y="4646122"/>
            <a:ext cx="3551412" cy="3836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Spear   Hand axe   Hammer stones 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b="1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"/>
          <p:cNvSpPr txBox="1"/>
          <p:nvPr/>
        </p:nvSpPr>
        <p:spPr>
          <a:xfrm>
            <a:off x="8647499" y="2663942"/>
            <a:ext cx="1028424" cy="6197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Elk 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(extant)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b="1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"/>
          <p:cNvSpPr txBox="1"/>
          <p:nvPr/>
        </p:nvSpPr>
        <p:spPr>
          <a:xfrm>
            <a:off x="6821616" y="2375928"/>
            <a:ext cx="1066493" cy="12498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Woolly 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mammoth  (extinct)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b="1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" name="Google Shape;70;p1"/>
          <p:cNvSpPr txBox="1"/>
          <p:nvPr/>
        </p:nvSpPr>
        <p:spPr>
          <a:xfrm>
            <a:off x="7888109" y="2698079"/>
            <a:ext cx="801329" cy="61351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Woolly rhino  (extinct)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GB" sz="12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b="1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1" name="Google Shape;71;p1"/>
          <p:cNvSpPr/>
          <p:nvPr/>
        </p:nvSpPr>
        <p:spPr>
          <a:xfrm>
            <a:off x="6766043" y="1797296"/>
            <a:ext cx="2810370" cy="1514296"/>
          </a:xfrm>
          <a:prstGeom prst="rect">
            <a:avLst/>
          </a:prstGeom>
          <a:noFill/>
          <a:ln cap="flat" cmpd="sng" w="25400">
            <a:solidFill>
              <a:srgbClr val="93895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"/>
          <p:cNvSpPr/>
          <p:nvPr/>
        </p:nvSpPr>
        <p:spPr>
          <a:xfrm>
            <a:off x="6766043" y="3394633"/>
            <a:ext cx="2810370" cy="1436159"/>
          </a:xfrm>
          <a:prstGeom prst="rect">
            <a:avLst/>
          </a:prstGeom>
          <a:noFill/>
          <a:ln cap="flat" cmpd="sng" w="25400">
            <a:solidFill>
              <a:srgbClr val="93895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3" name="Google Shape;73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969334" y="2100540"/>
            <a:ext cx="1280019" cy="522072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4" name="Google Shape;74;p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014364" y="1355448"/>
            <a:ext cx="1167060" cy="603907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5" name="Google Shape;75;p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88224" y="3662373"/>
            <a:ext cx="940864" cy="57323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6" name="Google Shape;76;p1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2984900" y="3769314"/>
            <a:ext cx="1068001" cy="728377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7" name="Google Shape;77;p1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4978786" y="3347561"/>
            <a:ext cx="929810" cy="843506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8" name="Google Shape;78;p1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2888735" y="1168925"/>
            <a:ext cx="916115" cy="51531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9" name="Google Shape;79;p1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3268668" y="2292296"/>
            <a:ext cx="843219" cy="562146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0" name="Google Shape;80;p1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601841" y="182367"/>
            <a:ext cx="929810" cy="599877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Ice Age-Pleistocene Time Period - All About Rockford And It's History" id="81" name="Google Shape;81;p1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4364400" y="410682"/>
            <a:ext cx="1258501" cy="70810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Neanderthal Art for Sale - Pixels" id="82" name="Google Shape;82;p1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1187296" y="2462711"/>
            <a:ext cx="1074538" cy="770278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2022-06-29T19:40:42Z</dcterms:created>
  <dc:creator>Abigail Mayhew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LastSaved">
    <vt:filetime>2022-06-29T00:00:00Z</vt:filetime>
  </property>
</Properties>
</file>