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</p:sldIdLst>
  <p:sldSz cy="5143500" cx="9144000"/>
  <p:notesSz cx="6858000" cy="9144000"/>
  <p:embeddedFontLst>
    <p:embeddedFont>
      <p:font typeface="Delius"/>
      <p:regular r:id="rId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font" Target="fonts/Delius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6.png"/><Relationship Id="rId10" Type="http://schemas.openxmlformats.org/officeDocument/2006/relationships/image" Target="../media/image2.png"/><Relationship Id="rId9" Type="http://schemas.openxmlformats.org/officeDocument/2006/relationships/image" Target="../media/image7.png"/><Relationship Id="rId5" Type="http://schemas.openxmlformats.org/officeDocument/2006/relationships/image" Target="../media/image4.png"/><Relationship Id="rId6" Type="http://schemas.openxmlformats.org/officeDocument/2006/relationships/image" Target="../media/image8.png"/><Relationship Id="rId7" Type="http://schemas.openxmlformats.org/officeDocument/2006/relationships/image" Target="../media/image5.png"/><Relationship Id="rId8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>
            <a:off x="2931682" y="732298"/>
            <a:ext cx="2575500" cy="2374500"/>
          </a:xfrm>
          <a:prstGeom prst="rect">
            <a:avLst/>
          </a:prstGeom>
          <a:noFill/>
          <a:ln cap="flat" cmpd="sng" w="185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88800" lIns="88800" spcFirstLastPara="1" rIns="88800" wrap="square" tIns="888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60"/>
          </a:p>
        </p:txBody>
      </p:sp>
      <p:sp>
        <p:nvSpPr>
          <p:cNvPr id="55" name="Google Shape;55;p13"/>
          <p:cNvSpPr/>
          <p:nvPr/>
        </p:nvSpPr>
        <p:spPr>
          <a:xfrm>
            <a:off x="260876" y="732298"/>
            <a:ext cx="2575500" cy="2374500"/>
          </a:xfrm>
          <a:prstGeom prst="rect">
            <a:avLst/>
          </a:prstGeom>
          <a:noFill/>
          <a:ln cap="flat" cmpd="sng" w="18500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88800" lIns="88800" spcFirstLastPara="1" rIns="88800" wrap="square" tIns="888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60"/>
          </a:p>
        </p:txBody>
      </p:sp>
      <p:sp>
        <p:nvSpPr>
          <p:cNvPr id="56" name="Google Shape;56;p13"/>
          <p:cNvSpPr txBox="1"/>
          <p:nvPr/>
        </p:nvSpPr>
        <p:spPr>
          <a:xfrm>
            <a:off x="201096" y="68045"/>
            <a:ext cx="2264700" cy="373800"/>
          </a:xfrm>
          <a:prstGeom prst="rect">
            <a:avLst/>
          </a:prstGeom>
          <a:noFill/>
          <a:ln>
            <a:noFill/>
          </a:ln>
        </p:spPr>
        <p:txBody>
          <a:bodyPr anchorCtr="0" anchor="t" bIns="88800" lIns="88800" spcFirstLastPara="1" rIns="88800" wrap="square" tIns="888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63" u="sng">
                <a:latin typeface="Delius"/>
                <a:ea typeface="Delius"/>
                <a:cs typeface="Delius"/>
                <a:sym typeface="Delius"/>
              </a:rPr>
              <a:t>Year 1 - Autumn 1 </a:t>
            </a:r>
            <a:endParaRPr sz="1263" u="sng">
              <a:latin typeface="Delius"/>
              <a:ea typeface="Delius"/>
              <a:cs typeface="Delius"/>
              <a:sym typeface="Delius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3014965" y="60615"/>
            <a:ext cx="2913600" cy="388800"/>
          </a:xfrm>
          <a:prstGeom prst="rect">
            <a:avLst/>
          </a:prstGeom>
          <a:noFill/>
          <a:ln>
            <a:noFill/>
          </a:ln>
        </p:spPr>
        <p:txBody>
          <a:bodyPr anchorCtr="0" anchor="t" bIns="88800" lIns="88800" spcFirstLastPara="1" rIns="88800" wrap="square" tIns="8880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360" u="sng">
                <a:solidFill>
                  <a:srgbClr val="000000"/>
                </a:solidFill>
                <a:latin typeface="Delius"/>
                <a:ea typeface="Delius"/>
                <a:cs typeface="Delius"/>
                <a:sym typeface="Delius"/>
              </a:rPr>
              <a:t>P</a:t>
            </a:r>
            <a:r>
              <a:rPr b="1" lang="en" sz="1360" u="sng">
                <a:latin typeface="Delius"/>
                <a:ea typeface="Delius"/>
                <a:cs typeface="Delius"/>
                <a:sym typeface="Delius"/>
              </a:rPr>
              <a:t>lants</a:t>
            </a:r>
            <a:endParaRPr b="1" sz="1360" u="sng">
              <a:latin typeface="Delius"/>
              <a:ea typeface="Delius"/>
              <a:cs typeface="Delius"/>
              <a:sym typeface="Delius"/>
            </a:endParaRPr>
          </a:p>
        </p:txBody>
      </p:sp>
      <p:sp>
        <p:nvSpPr>
          <p:cNvPr id="58" name="Google Shape;58;p13"/>
          <p:cNvSpPr txBox="1"/>
          <p:nvPr/>
        </p:nvSpPr>
        <p:spPr>
          <a:xfrm>
            <a:off x="1731896" y="339602"/>
            <a:ext cx="2181600" cy="478500"/>
          </a:xfrm>
          <a:prstGeom prst="rect">
            <a:avLst/>
          </a:prstGeom>
          <a:noFill/>
          <a:ln>
            <a:noFill/>
          </a:ln>
        </p:spPr>
        <p:txBody>
          <a:bodyPr anchorCtr="0" anchor="t" bIns="88800" lIns="88800" spcFirstLastPara="1" rIns="88800" wrap="square" tIns="888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42" u="sng">
                <a:solidFill>
                  <a:srgbClr val="FF0000"/>
                </a:solidFill>
                <a:latin typeface="Delius"/>
                <a:ea typeface="Delius"/>
                <a:cs typeface="Delius"/>
                <a:sym typeface="Delius"/>
              </a:rPr>
              <a:t>Parts of a Plant</a:t>
            </a:r>
            <a:endParaRPr sz="1942" u="sng">
              <a:solidFill>
                <a:srgbClr val="FF0000"/>
              </a:solidFill>
              <a:latin typeface="Delius"/>
              <a:ea typeface="Delius"/>
              <a:cs typeface="Delius"/>
              <a:sym typeface="Delius"/>
            </a:endParaRPr>
          </a:p>
        </p:txBody>
      </p:sp>
      <p:sp>
        <p:nvSpPr>
          <p:cNvPr id="59" name="Google Shape;59;p13"/>
          <p:cNvSpPr txBox="1"/>
          <p:nvPr/>
        </p:nvSpPr>
        <p:spPr>
          <a:xfrm>
            <a:off x="494518" y="859393"/>
            <a:ext cx="2341800" cy="478500"/>
          </a:xfrm>
          <a:prstGeom prst="rect">
            <a:avLst/>
          </a:prstGeom>
          <a:noFill/>
          <a:ln>
            <a:noFill/>
          </a:ln>
        </p:spPr>
        <p:txBody>
          <a:bodyPr anchorCtr="0" anchor="t" bIns="88800" lIns="88800" spcFirstLastPara="1" rIns="88800" wrap="square" tIns="888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42">
                <a:solidFill>
                  <a:srgbClr val="FF0000"/>
                </a:solidFill>
                <a:latin typeface="Delius"/>
                <a:ea typeface="Delius"/>
                <a:cs typeface="Delius"/>
                <a:sym typeface="Delius"/>
              </a:rPr>
              <a:t>All</a:t>
            </a:r>
            <a:r>
              <a:rPr lang="en" sz="1942">
                <a:solidFill>
                  <a:srgbClr val="FF0000"/>
                </a:solidFill>
                <a:latin typeface="Delius"/>
                <a:ea typeface="Delius"/>
                <a:cs typeface="Delius"/>
                <a:sym typeface="Delius"/>
              </a:rPr>
              <a:t> plants have</a:t>
            </a:r>
            <a:endParaRPr sz="1942">
              <a:solidFill>
                <a:srgbClr val="FF0000"/>
              </a:solidFill>
              <a:latin typeface="Delius"/>
              <a:ea typeface="Delius"/>
              <a:cs typeface="Delius"/>
              <a:sym typeface="Delius"/>
            </a:endParaRPr>
          </a:p>
        </p:txBody>
      </p:sp>
      <p:sp>
        <p:nvSpPr>
          <p:cNvPr id="60" name="Google Shape;60;p13"/>
          <p:cNvSpPr txBox="1"/>
          <p:nvPr/>
        </p:nvSpPr>
        <p:spPr>
          <a:xfrm>
            <a:off x="3210262" y="859393"/>
            <a:ext cx="2991600" cy="478500"/>
          </a:xfrm>
          <a:prstGeom prst="rect">
            <a:avLst/>
          </a:prstGeom>
          <a:noFill/>
          <a:ln>
            <a:noFill/>
          </a:ln>
        </p:spPr>
        <p:txBody>
          <a:bodyPr anchorCtr="0" anchor="t" bIns="88800" lIns="88800" spcFirstLastPara="1" rIns="88800" wrap="square" tIns="888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42">
                <a:solidFill>
                  <a:srgbClr val="FF0000"/>
                </a:solidFill>
                <a:latin typeface="Delius"/>
                <a:ea typeface="Delius"/>
                <a:cs typeface="Delius"/>
                <a:sym typeface="Delius"/>
              </a:rPr>
              <a:t>Some</a:t>
            </a:r>
            <a:r>
              <a:rPr lang="en" sz="1942">
                <a:solidFill>
                  <a:srgbClr val="FF0000"/>
                </a:solidFill>
                <a:latin typeface="Delius"/>
                <a:ea typeface="Delius"/>
                <a:cs typeface="Delius"/>
                <a:sym typeface="Delius"/>
              </a:rPr>
              <a:t> plants have</a:t>
            </a:r>
            <a:endParaRPr sz="1942">
              <a:solidFill>
                <a:srgbClr val="FF0000"/>
              </a:solidFill>
              <a:latin typeface="Delius"/>
              <a:ea typeface="Delius"/>
              <a:cs typeface="Delius"/>
              <a:sym typeface="Delius"/>
            </a:endParaRPr>
          </a:p>
        </p:txBody>
      </p:sp>
      <p:pic>
        <p:nvPicPr>
          <p:cNvPr id="61" name="Google Shape;61;p13"/>
          <p:cNvPicPr preferRelativeResize="0"/>
          <p:nvPr/>
        </p:nvPicPr>
        <p:blipFill rotWithShape="1">
          <a:blip r:embed="rId3">
            <a:alphaModFix/>
          </a:blip>
          <a:srcRect b="9157" l="28704" r="36925" t="0"/>
          <a:stretch/>
        </p:blipFill>
        <p:spPr>
          <a:xfrm>
            <a:off x="1184037" y="1402791"/>
            <a:ext cx="962618" cy="1547811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17069" y="1485970"/>
            <a:ext cx="1624628" cy="979455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13"/>
          <p:cNvSpPr txBox="1"/>
          <p:nvPr/>
        </p:nvSpPr>
        <p:spPr>
          <a:xfrm>
            <a:off x="510667" y="1708286"/>
            <a:ext cx="962700" cy="553200"/>
          </a:xfrm>
          <a:prstGeom prst="rect">
            <a:avLst/>
          </a:prstGeom>
          <a:noFill/>
          <a:ln>
            <a:noFill/>
          </a:ln>
        </p:spPr>
        <p:txBody>
          <a:bodyPr anchorCtr="0" anchor="t" bIns="88800" lIns="88800" spcFirstLastPara="1" rIns="88800" wrap="square" tIns="888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28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rPr>
              <a:t>stem</a:t>
            </a:r>
            <a:endParaRPr sz="2428">
              <a:solidFill>
                <a:schemeClr val="dk1"/>
              </a:solidFill>
              <a:latin typeface="Delius"/>
              <a:ea typeface="Delius"/>
              <a:cs typeface="Delius"/>
              <a:sym typeface="Delius"/>
            </a:endParaRPr>
          </a:p>
        </p:txBody>
      </p:sp>
      <p:sp>
        <p:nvSpPr>
          <p:cNvPr id="64" name="Google Shape;64;p13"/>
          <p:cNvSpPr txBox="1"/>
          <p:nvPr/>
        </p:nvSpPr>
        <p:spPr>
          <a:xfrm>
            <a:off x="201096" y="2631805"/>
            <a:ext cx="962700" cy="553200"/>
          </a:xfrm>
          <a:prstGeom prst="rect">
            <a:avLst/>
          </a:prstGeom>
          <a:noFill/>
          <a:ln>
            <a:noFill/>
          </a:ln>
        </p:spPr>
        <p:txBody>
          <a:bodyPr anchorCtr="0" anchor="t" bIns="88800" lIns="88800" spcFirstLastPara="1" rIns="88800" wrap="square" tIns="888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28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rPr>
              <a:t>roots</a:t>
            </a:r>
            <a:endParaRPr sz="2428">
              <a:solidFill>
                <a:schemeClr val="dk1"/>
              </a:solidFill>
              <a:latin typeface="Delius"/>
              <a:ea typeface="Delius"/>
              <a:cs typeface="Delius"/>
              <a:sym typeface="Delius"/>
            </a:endParaRPr>
          </a:p>
        </p:txBody>
      </p:sp>
      <p:sp>
        <p:nvSpPr>
          <p:cNvPr id="65" name="Google Shape;65;p13"/>
          <p:cNvSpPr txBox="1"/>
          <p:nvPr/>
        </p:nvSpPr>
        <p:spPr>
          <a:xfrm>
            <a:off x="1865071" y="1508859"/>
            <a:ext cx="1180500" cy="553200"/>
          </a:xfrm>
          <a:prstGeom prst="rect">
            <a:avLst/>
          </a:prstGeom>
          <a:noFill/>
          <a:ln>
            <a:noFill/>
          </a:ln>
        </p:spPr>
        <p:txBody>
          <a:bodyPr anchorCtr="0" anchor="t" bIns="88800" lIns="88800" spcFirstLastPara="1" rIns="88800" wrap="square" tIns="888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28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rPr>
              <a:t>leaves</a:t>
            </a:r>
            <a:endParaRPr sz="2428">
              <a:solidFill>
                <a:schemeClr val="dk1"/>
              </a:solidFill>
              <a:latin typeface="Delius"/>
              <a:ea typeface="Delius"/>
              <a:cs typeface="Delius"/>
              <a:sym typeface="Delius"/>
            </a:endParaRPr>
          </a:p>
        </p:txBody>
      </p:sp>
      <p:sp>
        <p:nvSpPr>
          <p:cNvPr id="66" name="Google Shape;66;p13"/>
          <p:cNvSpPr txBox="1"/>
          <p:nvPr/>
        </p:nvSpPr>
        <p:spPr>
          <a:xfrm>
            <a:off x="3210250" y="2565218"/>
            <a:ext cx="1180500" cy="553200"/>
          </a:xfrm>
          <a:prstGeom prst="rect">
            <a:avLst/>
          </a:prstGeom>
          <a:noFill/>
          <a:ln>
            <a:noFill/>
          </a:ln>
        </p:spPr>
        <p:txBody>
          <a:bodyPr anchorCtr="0" anchor="t" bIns="88800" lIns="88800" spcFirstLastPara="1" rIns="88800" wrap="square" tIns="888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28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rPr>
              <a:t>fruit</a:t>
            </a:r>
            <a:endParaRPr sz="2428">
              <a:solidFill>
                <a:schemeClr val="dk1"/>
              </a:solidFill>
              <a:latin typeface="Delius"/>
              <a:ea typeface="Delius"/>
              <a:cs typeface="Delius"/>
              <a:sym typeface="Delius"/>
            </a:endParaRPr>
          </a:p>
        </p:txBody>
      </p:sp>
      <p:sp>
        <p:nvSpPr>
          <p:cNvPr id="67" name="Google Shape;67;p13"/>
          <p:cNvSpPr txBox="1"/>
          <p:nvPr/>
        </p:nvSpPr>
        <p:spPr>
          <a:xfrm>
            <a:off x="4021666" y="2565215"/>
            <a:ext cx="1393200" cy="553200"/>
          </a:xfrm>
          <a:prstGeom prst="rect">
            <a:avLst/>
          </a:prstGeom>
          <a:noFill/>
          <a:ln>
            <a:noFill/>
          </a:ln>
        </p:spPr>
        <p:txBody>
          <a:bodyPr anchorCtr="0" anchor="t" bIns="88800" lIns="88800" spcFirstLastPara="1" rIns="88800" wrap="square" tIns="888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28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rPr>
              <a:t>flowers</a:t>
            </a:r>
            <a:endParaRPr sz="2428">
              <a:solidFill>
                <a:schemeClr val="dk1"/>
              </a:solidFill>
              <a:latin typeface="Delius"/>
              <a:ea typeface="Delius"/>
              <a:cs typeface="Delius"/>
              <a:sym typeface="Delius"/>
            </a:endParaRPr>
          </a:p>
        </p:txBody>
      </p:sp>
      <p:sp>
        <p:nvSpPr>
          <p:cNvPr id="68" name="Google Shape;68;p13"/>
          <p:cNvSpPr/>
          <p:nvPr/>
        </p:nvSpPr>
        <p:spPr>
          <a:xfrm>
            <a:off x="260876" y="3218032"/>
            <a:ext cx="5246100" cy="1723500"/>
          </a:xfrm>
          <a:prstGeom prst="rect">
            <a:avLst/>
          </a:prstGeom>
          <a:noFill/>
          <a:ln cap="flat" cmpd="sng" w="92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88800" lIns="88800" spcFirstLastPara="1" rIns="88800" wrap="square" tIns="888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60"/>
          </a:p>
        </p:txBody>
      </p:sp>
      <p:pic>
        <p:nvPicPr>
          <p:cNvPr id="69" name="Google Shape;69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89886" y="3850385"/>
            <a:ext cx="1393335" cy="943185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13"/>
          <p:cNvSpPr txBox="1"/>
          <p:nvPr/>
        </p:nvSpPr>
        <p:spPr>
          <a:xfrm>
            <a:off x="1887626" y="3289964"/>
            <a:ext cx="1869900" cy="388800"/>
          </a:xfrm>
          <a:prstGeom prst="rect">
            <a:avLst/>
          </a:prstGeom>
          <a:noFill/>
          <a:ln>
            <a:noFill/>
          </a:ln>
        </p:spPr>
        <p:txBody>
          <a:bodyPr anchorCtr="0" anchor="t" bIns="88800" lIns="88800" spcFirstLastPara="1" rIns="88800" wrap="square" tIns="888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28">
                <a:solidFill>
                  <a:schemeClr val="dk2"/>
                </a:solidFill>
                <a:latin typeface="Delius"/>
                <a:ea typeface="Delius"/>
                <a:cs typeface="Delius"/>
                <a:sym typeface="Delius"/>
              </a:rPr>
              <a:t>All plants…</a:t>
            </a:r>
            <a:endParaRPr sz="2428">
              <a:solidFill>
                <a:schemeClr val="dk2"/>
              </a:solidFill>
              <a:latin typeface="Delius"/>
              <a:ea typeface="Delius"/>
              <a:cs typeface="Delius"/>
              <a:sym typeface="Delius"/>
            </a:endParaRPr>
          </a:p>
        </p:txBody>
      </p:sp>
      <p:sp>
        <p:nvSpPr>
          <p:cNvPr id="71" name="Google Shape;71;p13"/>
          <p:cNvSpPr txBox="1"/>
          <p:nvPr/>
        </p:nvSpPr>
        <p:spPr>
          <a:xfrm>
            <a:off x="354700" y="3397113"/>
            <a:ext cx="1180500" cy="553200"/>
          </a:xfrm>
          <a:prstGeom prst="rect">
            <a:avLst/>
          </a:prstGeom>
          <a:noFill/>
          <a:ln>
            <a:noFill/>
          </a:ln>
        </p:spPr>
        <p:txBody>
          <a:bodyPr anchorCtr="0" anchor="t" bIns="88800" lIns="88800" spcFirstLastPara="1" rIns="88800" wrap="square" tIns="888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28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rPr>
              <a:t>move</a:t>
            </a:r>
            <a:endParaRPr sz="2428">
              <a:solidFill>
                <a:schemeClr val="dk1"/>
              </a:solidFill>
              <a:latin typeface="Delius"/>
              <a:ea typeface="Delius"/>
              <a:cs typeface="Delius"/>
              <a:sym typeface="Delius"/>
            </a:endParaRPr>
          </a:p>
        </p:txBody>
      </p:sp>
      <p:sp>
        <p:nvSpPr>
          <p:cNvPr id="72" name="Google Shape;72;p13"/>
          <p:cNvSpPr txBox="1"/>
          <p:nvPr/>
        </p:nvSpPr>
        <p:spPr>
          <a:xfrm>
            <a:off x="463673" y="4240559"/>
            <a:ext cx="1180500" cy="553200"/>
          </a:xfrm>
          <a:prstGeom prst="rect">
            <a:avLst/>
          </a:prstGeom>
          <a:noFill/>
          <a:ln>
            <a:noFill/>
          </a:ln>
        </p:spPr>
        <p:txBody>
          <a:bodyPr anchorCtr="0" anchor="t" bIns="88800" lIns="88800" spcFirstLastPara="1" rIns="88800" wrap="square" tIns="888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28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rPr>
              <a:t>grow</a:t>
            </a:r>
            <a:endParaRPr sz="2428">
              <a:solidFill>
                <a:schemeClr val="dk1"/>
              </a:solidFill>
              <a:latin typeface="Delius"/>
              <a:ea typeface="Delius"/>
              <a:cs typeface="Delius"/>
              <a:sym typeface="Delius"/>
            </a:endParaRPr>
          </a:p>
        </p:txBody>
      </p:sp>
      <p:sp>
        <p:nvSpPr>
          <p:cNvPr id="73" name="Google Shape;73;p13"/>
          <p:cNvSpPr txBox="1"/>
          <p:nvPr/>
        </p:nvSpPr>
        <p:spPr>
          <a:xfrm>
            <a:off x="3881502" y="3389673"/>
            <a:ext cx="1624800" cy="553200"/>
          </a:xfrm>
          <a:prstGeom prst="rect">
            <a:avLst/>
          </a:prstGeom>
          <a:noFill/>
          <a:ln>
            <a:noFill/>
          </a:ln>
        </p:spPr>
        <p:txBody>
          <a:bodyPr anchorCtr="0" anchor="t" bIns="88800" lIns="88800" spcFirstLastPara="1" rIns="88800" wrap="square" tIns="888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28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rPr>
              <a:t>reproduce</a:t>
            </a:r>
            <a:endParaRPr sz="2428">
              <a:solidFill>
                <a:schemeClr val="dk1"/>
              </a:solidFill>
              <a:latin typeface="Delius"/>
              <a:ea typeface="Delius"/>
              <a:cs typeface="Delius"/>
              <a:sym typeface="Delius"/>
            </a:endParaRPr>
          </a:p>
        </p:txBody>
      </p:sp>
      <p:sp>
        <p:nvSpPr>
          <p:cNvPr id="74" name="Google Shape;74;p13"/>
          <p:cNvSpPr txBox="1"/>
          <p:nvPr/>
        </p:nvSpPr>
        <p:spPr>
          <a:xfrm>
            <a:off x="3881503" y="4214132"/>
            <a:ext cx="1695000" cy="747600"/>
          </a:xfrm>
          <a:prstGeom prst="rect">
            <a:avLst/>
          </a:prstGeom>
          <a:noFill/>
          <a:ln>
            <a:noFill/>
          </a:ln>
        </p:spPr>
        <p:txBody>
          <a:bodyPr anchorCtr="0" anchor="t" bIns="88800" lIns="88800" spcFirstLastPara="1" rIns="88800" wrap="square" tIns="888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45">
                <a:solidFill>
                  <a:schemeClr val="dk1"/>
                </a:solidFill>
                <a:latin typeface="Delius"/>
                <a:ea typeface="Delius"/>
                <a:cs typeface="Delius"/>
                <a:sym typeface="Delius"/>
              </a:rPr>
              <a:t>need nutrition (food)</a:t>
            </a:r>
            <a:endParaRPr sz="1845">
              <a:solidFill>
                <a:schemeClr val="dk1"/>
              </a:solidFill>
              <a:latin typeface="Delius"/>
              <a:ea typeface="Delius"/>
              <a:cs typeface="Delius"/>
              <a:sym typeface="Delius"/>
            </a:endParaRPr>
          </a:p>
        </p:txBody>
      </p:sp>
      <p:sp>
        <p:nvSpPr>
          <p:cNvPr id="75" name="Google Shape;75;p13"/>
          <p:cNvSpPr txBox="1"/>
          <p:nvPr/>
        </p:nvSpPr>
        <p:spPr>
          <a:xfrm>
            <a:off x="5766724" y="89145"/>
            <a:ext cx="3315300" cy="478500"/>
          </a:xfrm>
          <a:prstGeom prst="rect">
            <a:avLst/>
          </a:prstGeom>
          <a:noFill/>
          <a:ln>
            <a:noFill/>
          </a:ln>
        </p:spPr>
        <p:txBody>
          <a:bodyPr anchorCtr="0" anchor="t" bIns="88800" lIns="88800" spcFirstLastPara="1" rIns="88800" wrap="square" tIns="888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42" u="sng">
                <a:solidFill>
                  <a:srgbClr val="9900FF"/>
                </a:solidFill>
                <a:latin typeface="Delius"/>
                <a:ea typeface="Delius"/>
                <a:cs typeface="Delius"/>
                <a:sym typeface="Delius"/>
              </a:rPr>
              <a:t>Trees are a type of plant</a:t>
            </a:r>
            <a:endParaRPr sz="1942" u="sng">
              <a:solidFill>
                <a:srgbClr val="9900FF"/>
              </a:solidFill>
              <a:latin typeface="Delius"/>
              <a:ea typeface="Delius"/>
              <a:cs typeface="Delius"/>
              <a:sym typeface="Delius"/>
            </a:endParaRPr>
          </a:p>
        </p:txBody>
      </p:sp>
      <p:sp>
        <p:nvSpPr>
          <p:cNvPr id="76" name="Google Shape;76;p13"/>
          <p:cNvSpPr/>
          <p:nvPr/>
        </p:nvSpPr>
        <p:spPr>
          <a:xfrm>
            <a:off x="5765971" y="615118"/>
            <a:ext cx="3222900" cy="2082000"/>
          </a:xfrm>
          <a:prstGeom prst="rect">
            <a:avLst/>
          </a:prstGeom>
          <a:noFill/>
          <a:ln cap="flat" cmpd="sng" w="9250">
            <a:solidFill>
              <a:srgbClr val="39A8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88800" lIns="88800" spcFirstLastPara="1" rIns="88800" wrap="square" tIns="888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77" name="Google Shape;77;p13"/>
          <p:cNvPicPr preferRelativeResize="0"/>
          <p:nvPr/>
        </p:nvPicPr>
        <p:blipFill rotWithShape="1">
          <a:blip r:embed="rId6">
            <a:alphaModFix/>
          </a:blip>
          <a:srcRect b="0" l="51094" r="-34" t="0"/>
          <a:stretch/>
        </p:blipFill>
        <p:spPr>
          <a:xfrm>
            <a:off x="6965435" y="617789"/>
            <a:ext cx="981783" cy="1704438"/>
          </a:xfrm>
          <a:prstGeom prst="rect">
            <a:avLst/>
          </a:prstGeom>
          <a:noFill/>
          <a:ln cap="flat" cmpd="sng" w="9250">
            <a:solidFill>
              <a:srgbClr val="39A8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78" name="Google Shape;78;p1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786780" y="628389"/>
            <a:ext cx="1056731" cy="1716817"/>
          </a:xfrm>
          <a:prstGeom prst="rect">
            <a:avLst/>
          </a:prstGeom>
          <a:noFill/>
          <a:ln cap="flat" cmpd="sng" w="9250">
            <a:solidFill>
              <a:srgbClr val="39A8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79" name="Google Shape;79;p13"/>
          <p:cNvPicPr preferRelativeResize="0"/>
          <p:nvPr/>
        </p:nvPicPr>
        <p:blipFill rotWithShape="1">
          <a:blip r:embed="rId8">
            <a:alphaModFix/>
          </a:blip>
          <a:srcRect b="0" l="24516" r="6775" t="0"/>
          <a:stretch/>
        </p:blipFill>
        <p:spPr>
          <a:xfrm>
            <a:off x="8003190" y="617813"/>
            <a:ext cx="975198" cy="1700470"/>
          </a:xfrm>
          <a:prstGeom prst="rect">
            <a:avLst/>
          </a:prstGeom>
          <a:noFill/>
          <a:ln cap="flat" cmpd="sng" w="9250">
            <a:solidFill>
              <a:srgbClr val="39A800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80" name="Google Shape;80;p13"/>
          <p:cNvSpPr txBox="1"/>
          <p:nvPr/>
        </p:nvSpPr>
        <p:spPr>
          <a:xfrm>
            <a:off x="6600361" y="2263797"/>
            <a:ext cx="1947000" cy="433500"/>
          </a:xfrm>
          <a:prstGeom prst="rect">
            <a:avLst/>
          </a:prstGeom>
          <a:noFill/>
          <a:ln>
            <a:noFill/>
          </a:ln>
        </p:spPr>
        <p:txBody>
          <a:bodyPr anchorCtr="0" anchor="t" bIns="88800" lIns="88800" spcFirstLastPara="1" rIns="88800" wrap="square" tIns="888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651">
                <a:solidFill>
                  <a:srgbClr val="39A800"/>
                </a:solidFill>
                <a:latin typeface="Delius"/>
                <a:ea typeface="Delius"/>
                <a:cs typeface="Delius"/>
                <a:sym typeface="Delius"/>
              </a:rPr>
              <a:t>coniferous</a:t>
            </a:r>
            <a:r>
              <a:rPr lang="en" sz="1651">
                <a:solidFill>
                  <a:srgbClr val="39A800"/>
                </a:solidFill>
                <a:latin typeface="Delius"/>
                <a:ea typeface="Delius"/>
                <a:cs typeface="Delius"/>
                <a:sym typeface="Delius"/>
              </a:rPr>
              <a:t> trees</a:t>
            </a:r>
            <a:endParaRPr sz="1651">
              <a:solidFill>
                <a:srgbClr val="39A800"/>
              </a:solidFill>
              <a:latin typeface="Delius"/>
              <a:ea typeface="Delius"/>
              <a:cs typeface="Delius"/>
              <a:sym typeface="Delius"/>
            </a:endParaRPr>
          </a:p>
        </p:txBody>
      </p:sp>
      <p:sp>
        <p:nvSpPr>
          <p:cNvPr id="81" name="Google Shape;81;p13"/>
          <p:cNvSpPr/>
          <p:nvPr/>
        </p:nvSpPr>
        <p:spPr>
          <a:xfrm>
            <a:off x="5765971" y="2958226"/>
            <a:ext cx="3222900" cy="2082000"/>
          </a:xfrm>
          <a:prstGeom prst="rect">
            <a:avLst/>
          </a:prstGeom>
          <a:noFill/>
          <a:ln cap="flat" cmpd="sng" w="9250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88800" lIns="88800" spcFirstLastPara="1" rIns="88800" wrap="square" tIns="888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3"/>
          <p:cNvSpPr txBox="1"/>
          <p:nvPr/>
        </p:nvSpPr>
        <p:spPr>
          <a:xfrm>
            <a:off x="6557384" y="4606880"/>
            <a:ext cx="1947000" cy="433500"/>
          </a:xfrm>
          <a:prstGeom prst="rect">
            <a:avLst/>
          </a:prstGeom>
          <a:noFill/>
          <a:ln>
            <a:noFill/>
          </a:ln>
        </p:spPr>
        <p:txBody>
          <a:bodyPr anchorCtr="0" anchor="t" bIns="88800" lIns="88800" spcFirstLastPara="1" rIns="88800" wrap="square" tIns="888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651">
                <a:solidFill>
                  <a:srgbClr val="FF9900"/>
                </a:solidFill>
                <a:latin typeface="Delius"/>
                <a:ea typeface="Delius"/>
                <a:cs typeface="Delius"/>
                <a:sym typeface="Delius"/>
              </a:rPr>
              <a:t>deciduous trees</a:t>
            </a:r>
            <a:endParaRPr sz="1651">
              <a:solidFill>
                <a:srgbClr val="FF9900"/>
              </a:solidFill>
              <a:latin typeface="Delius"/>
              <a:ea typeface="Delius"/>
              <a:cs typeface="Delius"/>
              <a:sym typeface="Delius"/>
            </a:endParaRPr>
          </a:p>
        </p:txBody>
      </p:sp>
      <p:pic>
        <p:nvPicPr>
          <p:cNvPr id="83" name="Google Shape;83;p13"/>
          <p:cNvPicPr preferRelativeResize="0"/>
          <p:nvPr/>
        </p:nvPicPr>
        <p:blipFill rotWithShape="1">
          <a:blip r:embed="rId6">
            <a:alphaModFix/>
          </a:blip>
          <a:srcRect b="0" l="0" r="51060" t="0"/>
          <a:stretch/>
        </p:blipFill>
        <p:spPr>
          <a:xfrm>
            <a:off x="6841132" y="2948222"/>
            <a:ext cx="1050333" cy="1694229"/>
          </a:xfrm>
          <a:prstGeom prst="rect">
            <a:avLst/>
          </a:prstGeom>
          <a:noFill/>
          <a:ln cap="flat" cmpd="sng" w="9250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84" name="Google Shape;84;p13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7945045" y="2951106"/>
            <a:ext cx="1042691" cy="1678115"/>
          </a:xfrm>
          <a:prstGeom prst="rect">
            <a:avLst/>
          </a:prstGeom>
          <a:noFill/>
          <a:ln cap="flat" cmpd="sng" w="9250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85" name="Google Shape;85;p13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5799818" y="2981948"/>
            <a:ext cx="962691" cy="162677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86" name="Google Shape;86;p13"/>
          <p:cNvCxnSpPr>
            <a:stCxn id="69" idx="1"/>
            <a:endCxn id="71" idx="3"/>
          </p:cNvCxnSpPr>
          <p:nvPr/>
        </p:nvCxnSpPr>
        <p:spPr>
          <a:xfrm rot="10800000">
            <a:off x="1535186" y="3673678"/>
            <a:ext cx="554700" cy="648300"/>
          </a:xfrm>
          <a:prstGeom prst="straightConnector1">
            <a:avLst/>
          </a:prstGeom>
          <a:noFill/>
          <a:ln cap="flat" cmpd="sng" w="9250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87" name="Google Shape;87;p13"/>
          <p:cNvCxnSpPr>
            <a:stCxn id="69" idx="1"/>
            <a:endCxn id="72" idx="3"/>
          </p:cNvCxnSpPr>
          <p:nvPr/>
        </p:nvCxnSpPr>
        <p:spPr>
          <a:xfrm flipH="1">
            <a:off x="1644086" y="4321978"/>
            <a:ext cx="445800" cy="195300"/>
          </a:xfrm>
          <a:prstGeom prst="straightConnector1">
            <a:avLst/>
          </a:prstGeom>
          <a:noFill/>
          <a:ln cap="flat" cmpd="sng" w="9250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88" name="Google Shape;88;p13"/>
          <p:cNvCxnSpPr>
            <a:stCxn id="69" idx="3"/>
            <a:endCxn id="73" idx="1"/>
          </p:cNvCxnSpPr>
          <p:nvPr/>
        </p:nvCxnSpPr>
        <p:spPr>
          <a:xfrm flipH="1" rot="10800000">
            <a:off x="3483221" y="3666178"/>
            <a:ext cx="398400" cy="655800"/>
          </a:xfrm>
          <a:prstGeom prst="straightConnector1">
            <a:avLst/>
          </a:prstGeom>
          <a:noFill/>
          <a:ln cap="flat" cmpd="sng" w="9250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89" name="Google Shape;89;p13"/>
          <p:cNvCxnSpPr>
            <a:stCxn id="69" idx="3"/>
            <a:endCxn id="74" idx="1"/>
          </p:cNvCxnSpPr>
          <p:nvPr/>
        </p:nvCxnSpPr>
        <p:spPr>
          <a:xfrm>
            <a:off x="3483221" y="4321978"/>
            <a:ext cx="398400" cy="266100"/>
          </a:xfrm>
          <a:prstGeom prst="straightConnector1">
            <a:avLst/>
          </a:prstGeom>
          <a:noFill/>
          <a:ln cap="flat" cmpd="sng" w="9250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90" name="Google Shape;90;p13"/>
          <p:cNvSpPr/>
          <p:nvPr/>
        </p:nvSpPr>
        <p:spPr>
          <a:xfrm>
            <a:off x="193050" y="55150"/>
            <a:ext cx="8889000" cy="4985100"/>
          </a:xfrm>
          <a:prstGeom prst="rect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